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72" r:id="rId2"/>
    <p:sldId id="273" r:id="rId3"/>
    <p:sldId id="271" r:id="rId4"/>
    <p:sldId id="267" r:id="rId5"/>
    <p:sldId id="268" r:id="rId6"/>
    <p:sldId id="270" r:id="rId7"/>
    <p:sldId id="274" r:id="rId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5" autoAdjust="0"/>
    <p:restoredTop sz="94420" autoAdjust="0"/>
  </p:normalViewPr>
  <p:slideViewPr>
    <p:cSldViewPr>
      <p:cViewPr varScale="1">
        <p:scale>
          <a:sx n="71" d="100"/>
          <a:sy n="71" d="100"/>
        </p:scale>
        <p:origin x="-1380"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image" Target="../media/image1.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2EE1497-3C69-448A-BB29-B45C617D1800}" type="datetimeFigureOut">
              <a:rPr lang="en-US" smtClean="0"/>
              <a:pPr/>
              <a:t>3/24/2013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33D2C6B-0125-4156-9231-50A3FAD16635}" type="slidenum">
              <a:rPr lang="en-US" smtClean="0"/>
              <a:pPr/>
              <a:t>‹#›</a:t>
            </a:fld>
            <a:endParaRPr lang="en-US"/>
          </a:p>
        </p:txBody>
      </p:sp>
    </p:spTree>
    <p:extLst>
      <p:ext uri="{BB962C8B-B14F-4D97-AF65-F5344CB8AC3E}">
        <p14:creationId xmlns:p14="http://schemas.microsoft.com/office/powerpoint/2010/main" val="24143196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109" name="Rectangle 37"/>
          <p:cNvSpPr>
            <a:spLocks noChangeArrowheads="1"/>
          </p:cNvSpPr>
          <p:nvPr/>
        </p:nvSpPr>
        <p:spPr bwMode="auto">
          <a:xfrm>
            <a:off x="1600200" y="0"/>
            <a:ext cx="7162800" cy="1143000"/>
          </a:xfrm>
          <a:prstGeom prst="rect">
            <a:avLst/>
          </a:prstGeom>
          <a:noFill/>
          <a:ln w="9525">
            <a:noFill/>
            <a:miter lim="800000"/>
            <a:headEnd/>
            <a:tailEnd/>
          </a:ln>
          <a:effectLst/>
        </p:spPr>
        <p:txBody>
          <a:bodyPr wrap="none" anchor="ctr"/>
          <a:lstStyle/>
          <a:p>
            <a:endParaRPr lang="en-US"/>
          </a:p>
        </p:txBody>
      </p:sp>
      <p:sp>
        <p:nvSpPr>
          <p:cNvPr id="3075" name="Rectangle 3"/>
          <p:cNvSpPr>
            <a:spLocks noGrp="1" noChangeArrowheads="1"/>
          </p:cNvSpPr>
          <p:nvPr>
            <p:ph type="subTitle" idx="1"/>
          </p:nvPr>
        </p:nvSpPr>
        <p:spPr bwMode="grayWhite">
          <a:xfrm>
            <a:off x="2895600" y="4038600"/>
            <a:ext cx="6019800" cy="457200"/>
          </a:xfrm>
          <a:solidFill>
            <a:schemeClr val="tx1"/>
          </a:solidFill>
        </p:spPr>
        <p:txBody>
          <a:bodyPr/>
          <a:lstStyle>
            <a:lvl1pPr marL="0" indent="0">
              <a:buFont typeface="Wingdings" pitchFamily="2" charset="2"/>
              <a:buNone/>
              <a:defRPr sz="2800">
                <a:solidFill>
                  <a:schemeClr val="accent1"/>
                </a:solidFill>
              </a:defRPr>
            </a:lvl1pPr>
          </a:lstStyle>
          <a:p>
            <a:r>
              <a:rPr lang="en-US" smtClean="0"/>
              <a:t>Click to edit Master subtitle style</a:t>
            </a:r>
            <a:endParaRPr lang="en-US"/>
          </a:p>
        </p:txBody>
      </p:sp>
      <p:sp>
        <p:nvSpPr>
          <p:cNvPr id="3076" name="Rectangle 4"/>
          <p:cNvSpPr>
            <a:spLocks noGrp="1" noChangeArrowheads="1"/>
          </p:cNvSpPr>
          <p:nvPr>
            <p:ph type="dt" sz="half" idx="2"/>
          </p:nvPr>
        </p:nvSpPr>
        <p:spPr>
          <a:xfrm>
            <a:off x="457200" y="6400800"/>
            <a:ext cx="2133600" cy="320675"/>
          </a:xfrm>
        </p:spPr>
        <p:txBody>
          <a:bodyPr/>
          <a:lstStyle>
            <a:lvl1pPr>
              <a:defRPr>
                <a:solidFill>
                  <a:schemeClr val="tx2"/>
                </a:solidFill>
              </a:defRPr>
            </a:lvl1pPr>
          </a:lstStyle>
          <a:p>
            <a:endParaRPr lang="en-US"/>
          </a:p>
        </p:txBody>
      </p:sp>
      <p:sp>
        <p:nvSpPr>
          <p:cNvPr id="3077" name="Rectangle 5"/>
          <p:cNvSpPr>
            <a:spLocks noGrp="1" noChangeArrowheads="1"/>
          </p:cNvSpPr>
          <p:nvPr>
            <p:ph type="ftr" sz="quarter" idx="3"/>
          </p:nvPr>
        </p:nvSpPr>
        <p:spPr>
          <a:xfrm>
            <a:off x="3124200" y="6400800"/>
            <a:ext cx="2895600" cy="320675"/>
          </a:xfrm>
        </p:spPr>
        <p:txBody>
          <a:bodyPr/>
          <a:lstStyle>
            <a:lvl1pPr>
              <a:defRPr>
                <a:solidFill>
                  <a:schemeClr val="tx2"/>
                </a:solidFill>
              </a:defRPr>
            </a:lvl1pPr>
          </a:lstStyle>
          <a:p>
            <a:endParaRPr lang="en-US"/>
          </a:p>
        </p:txBody>
      </p:sp>
      <p:sp>
        <p:nvSpPr>
          <p:cNvPr id="3078" name="Rectangle 6"/>
          <p:cNvSpPr>
            <a:spLocks noGrp="1" noChangeArrowheads="1"/>
          </p:cNvSpPr>
          <p:nvPr>
            <p:ph type="sldNum" sz="quarter" idx="4"/>
          </p:nvPr>
        </p:nvSpPr>
        <p:spPr>
          <a:xfrm>
            <a:off x="6553200" y="6400800"/>
            <a:ext cx="2133600" cy="320675"/>
          </a:xfrm>
        </p:spPr>
        <p:txBody>
          <a:bodyPr/>
          <a:lstStyle>
            <a:lvl1pPr>
              <a:defRPr>
                <a:solidFill>
                  <a:schemeClr val="tx2"/>
                </a:solidFill>
              </a:defRPr>
            </a:lvl1pPr>
          </a:lstStyle>
          <a:p>
            <a:fld id="{BFFAC7CE-BA17-4E30-8EA3-2BA5DC87400C}" type="slidenum">
              <a:rPr lang="en-US"/>
              <a:pPr/>
              <a:t>‹#›</a:t>
            </a:fld>
            <a:endParaRPr lang="en-US"/>
          </a:p>
        </p:txBody>
      </p:sp>
      <p:sp>
        <p:nvSpPr>
          <p:cNvPr id="3106" name="Text Box 34"/>
          <p:cNvSpPr txBox="1">
            <a:spLocks noChangeArrowheads="1"/>
          </p:cNvSpPr>
          <p:nvPr/>
        </p:nvSpPr>
        <p:spPr bwMode="auto">
          <a:xfrm>
            <a:off x="3871913" y="5514975"/>
            <a:ext cx="1157287" cy="733425"/>
          </a:xfrm>
          <a:prstGeom prst="rect">
            <a:avLst/>
          </a:prstGeom>
          <a:noFill/>
          <a:ln w="9525">
            <a:noFill/>
            <a:miter lim="800000"/>
            <a:headEnd/>
            <a:tailEnd/>
          </a:ln>
          <a:effectLst/>
        </p:spPr>
        <p:txBody>
          <a:bodyPr wrap="none">
            <a:spAutoFit/>
          </a:bodyPr>
          <a:lstStyle/>
          <a:p>
            <a:r>
              <a:rPr lang="en-US" sz="1600" b="1"/>
              <a:t>Company</a:t>
            </a:r>
          </a:p>
          <a:p>
            <a:r>
              <a:rPr lang="en-US" sz="2600" b="1"/>
              <a:t>LOGO</a:t>
            </a:r>
          </a:p>
        </p:txBody>
      </p:sp>
      <p:sp>
        <p:nvSpPr>
          <p:cNvPr id="3124" name="Rectangle 52"/>
          <p:cNvSpPr>
            <a:spLocks noChangeArrowheads="1"/>
          </p:cNvSpPr>
          <p:nvPr/>
        </p:nvSpPr>
        <p:spPr bwMode="ltGray">
          <a:xfrm>
            <a:off x="5895975" y="0"/>
            <a:ext cx="3248025" cy="2781300"/>
          </a:xfrm>
          <a:prstGeom prst="rect">
            <a:avLst/>
          </a:prstGeom>
          <a:solidFill>
            <a:schemeClr val="accent1"/>
          </a:solidFill>
          <a:ln w="9525">
            <a:noFill/>
            <a:miter lim="800000"/>
            <a:headEnd/>
            <a:tailEnd/>
          </a:ln>
          <a:effectLst/>
        </p:spPr>
        <p:txBody>
          <a:bodyPr wrap="none" anchor="ctr"/>
          <a:lstStyle/>
          <a:p>
            <a:endParaRPr lang="en-US"/>
          </a:p>
        </p:txBody>
      </p:sp>
      <p:grpSp>
        <p:nvGrpSpPr>
          <p:cNvPr id="3125" name="Group 53"/>
          <p:cNvGrpSpPr>
            <a:grpSpLocks/>
          </p:cNvGrpSpPr>
          <p:nvPr/>
        </p:nvGrpSpPr>
        <p:grpSpPr bwMode="auto">
          <a:xfrm>
            <a:off x="19050" y="2330450"/>
            <a:ext cx="9115425" cy="358775"/>
            <a:chOff x="3827" y="1468"/>
            <a:chExt cx="1927" cy="226"/>
          </a:xfrm>
        </p:grpSpPr>
        <p:sp>
          <p:nvSpPr>
            <p:cNvPr id="3126" name="Line 54"/>
            <p:cNvSpPr>
              <a:spLocks noChangeShapeType="1"/>
            </p:cNvSpPr>
            <p:nvPr/>
          </p:nvSpPr>
          <p:spPr bwMode="white">
            <a:xfrm>
              <a:off x="3827" y="1468"/>
              <a:ext cx="1927" cy="0"/>
            </a:xfrm>
            <a:prstGeom prst="line">
              <a:avLst/>
            </a:prstGeom>
            <a:noFill/>
            <a:ln w="19050" cap="rnd">
              <a:solidFill>
                <a:schemeClr val="bg1"/>
              </a:solidFill>
              <a:prstDash val="sysDot"/>
              <a:round/>
              <a:headEnd/>
              <a:tailEnd/>
            </a:ln>
            <a:effectLst/>
          </p:spPr>
          <p:txBody>
            <a:bodyPr/>
            <a:lstStyle/>
            <a:p>
              <a:endParaRPr lang="en-US"/>
            </a:p>
          </p:txBody>
        </p:sp>
        <p:sp>
          <p:nvSpPr>
            <p:cNvPr id="3127" name="Line 55"/>
            <p:cNvSpPr>
              <a:spLocks noChangeShapeType="1"/>
            </p:cNvSpPr>
            <p:nvPr/>
          </p:nvSpPr>
          <p:spPr bwMode="white">
            <a:xfrm>
              <a:off x="3827" y="1540"/>
              <a:ext cx="1927" cy="0"/>
            </a:xfrm>
            <a:prstGeom prst="line">
              <a:avLst/>
            </a:prstGeom>
            <a:noFill/>
            <a:ln w="19050" cap="rnd">
              <a:solidFill>
                <a:schemeClr val="bg1"/>
              </a:solidFill>
              <a:prstDash val="sysDot"/>
              <a:round/>
              <a:headEnd/>
              <a:tailEnd/>
            </a:ln>
            <a:effectLst/>
          </p:spPr>
          <p:txBody>
            <a:bodyPr/>
            <a:lstStyle/>
            <a:p>
              <a:endParaRPr lang="en-US"/>
            </a:p>
          </p:txBody>
        </p:sp>
        <p:sp>
          <p:nvSpPr>
            <p:cNvPr id="3128" name="Line 56"/>
            <p:cNvSpPr>
              <a:spLocks noChangeShapeType="1"/>
            </p:cNvSpPr>
            <p:nvPr/>
          </p:nvSpPr>
          <p:spPr bwMode="white">
            <a:xfrm>
              <a:off x="3827" y="1616"/>
              <a:ext cx="1927" cy="0"/>
            </a:xfrm>
            <a:prstGeom prst="line">
              <a:avLst/>
            </a:prstGeom>
            <a:noFill/>
            <a:ln w="19050" cap="rnd">
              <a:solidFill>
                <a:schemeClr val="bg1"/>
              </a:solidFill>
              <a:prstDash val="sysDot"/>
              <a:round/>
              <a:headEnd/>
              <a:tailEnd/>
            </a:ln>
            <a:effectLst/>
          </p:spPr>
          <p:txBody>
            <a:bodyPr/>
            <a:lstStyle/>
            <a:p>
              <a:endParaRPr lang="en-US"/>
            </a:p>
          </p:txBody>
        </p:sp>
        <p:sp>
          <p:nvSpPr>
            <p:cNvPr id="3129" name="Line 57"/>
            <p:cNvSpPr>
              <a:spLocks noChangeShapeType="1"/>
            </p:cNvSpPr>
            <p:nvPr/>
          </p:nvSpPr>
          <p:spPr bwMode="white">
            <a:xfrm>
              <a:off x="3827" y="1694"/>
              <a:ext cx="1927" cy="0"/>
            </a:xfrm>
            <a:prstGeom prst="line">
              <a:avLst/>
            </a:prstGeom>
            <a:noFill/>
            <a:ln w="19050" cap="rnd">
              <a:solidFill>
                <a:schemeClr val="bg1"/>
              </a:solidFill>
              <a:prstDash val="sysDot"/>
              <a:round/>
              <a:headEnd/>
              <a:tailEnd/>
            </a:ln>
            <a:effectLst/>
          </p:spPr>
          <p:txBody>
            <a:bodyPr/>
            <a:lstStyle/>
            <a:p>
              <a:endParaRPr lang="en-US"/>
            </a:p>
          </p:txBody>
        </p:sp>
      </p:grpSp>
      <p:pic>
        <p:nvPicPr>
          <p:cNvPr id="3133" name="Picture 61"/>
          <p:cNvPicPr>
            <a:picLocks noChangeAspect="1" noChangeArrowheads="1"/>
          </p:cNvPicPr>
          <p:nvPr/>
        </p:nvPicPr>
        <p:blipFill>
          <a:blip r:embed="rId2"/>
          <a:srcRect/>
          <a:stretch>
            <a:fillRect/>
          </a:stretch>
        </p:blipFill>
        <p:spPr bwMode="auto">
          <a:xfrm>
            <a:off x="0" y="0"/>
            <a:ext cx="2887663" cy="2790825"/>
          </a:xfrm>
          <a:prstGeom prst="rect">
            <a:avLst/>
          </a:prstGeom>
          <a:noFill/>
        </p:spPr>
      </p:pic>
      <p:sp>
        <p:nvSpPr>
          <p:cNvPr id="3132" name="Rectangle 60"/>
          <p:cNvSpPr>
            <a:spLocks noChangeArrowheads="1"/>
          </p:cNvSpPr>
          <p:nvPr/>
        </p:nvSpPr>
        <p:spPr bwMode="black">
          <a:xfrm>
            <a:off x="0" y="2787650"/>
            <a:ext cx="9144000" cy="71438"/>
          </a:xfrm>
          <a:prstGeom prst="rect">
            <a:avLst/>
          </a:prstGeom>
          <a:solidFill>
            <a:schemeClr val="tx2"/>
          </a:solidFill>
          <a:ln w="9525">
            <a:noFill/>
            <a:miter lim="800000"/>
            <a:headEnd/>
            <a:tailEnd/>
          </a:ln>
          <a:effectLst/>
        </p:spPr>
        <p:txBody>
          <a:bodyPr wrap="none" anchor="ctr"/>
          <a:lstStyle/>
          <a:p>
            <a:endParaRPr lang="en-US"/>
          </a:p>
        </p:txBody>
      </p:sp>
      <p:sp>
        <p:nvSpPr>
          <p:cNvPr id="3135" name="Rectangle 63"/>
          <p:cNvSpPr>
            <a:spLocks noChangeArrowheads="1"/>
          </p:cNvSpPr>
          <p:nvPr/>
        </p:nvSpPr>
        <p:spPr bwMode="gray">
          <a:xfrm>
            <a:off x="2895600" y="2819400"/>
            <a:ext cx="6248400" cy="685800"/>
          </a:xfrm>
          <a:prstGeom prst="rect">
            <a:avLst/>
          </a:prstGeom>
          <a:solidFill>
            <a:schemeClr val="tx2"/>
          </a:solidFill>
          <a:ln w="9525">
            <a:noFill/>
            <a:miter lim="800000"/>
            <a:headEnd/>
            <a:tailEnd/>
          </a:ln>
          <a:effectLst/>
        </p:spPr>
        <p:txBody>
          <a:bodyPr wrap="none" anchor="ctr"/>
          <a:lstStyle/>
          <a:p>
            <a:endParaRPr lang="en-US"/>
          </a:p>
        </p:txBody>
      </p:sp>
      <p:sp>
        <p:nvSpPr>
          <p:cNvPr id="3074" name="Rectangle 2"/>
          <p:cNvSpPr>
            <a:spLocks noGrp="1" noChangeArrowheads="1"/>
          </p:cNvSpPr>
          <p:nvPr>
            <p:ph type="ctrTitle"/>
          </p:nvPr>
        </p:nvSpPr>
        <p:spPr bwMode="ltGray">
          <a:xfrm>
            <a:off x="3124200" y="2819400"/>
            <a:ext cx="5791200" cy="685800"/>
          </a:xfrm>
        </p:spPr>
        <p:txBody>
          <a:bodyPr/>
          <a:lstStyle>
            <a:lvl1pPr algn="l">
              <a:defRPr/>
            </a:lvl1pPr>
          </a:lstStyle>
          <a:p>
            <a:r>
              <a:rPr lang="en-US" smtClean="0"/>
              <a:t>Click to edit Master title style</a:t>
            </a:r>
            <a:endParaRPr lang="en-US"/>
          </a:p>
        </p:txBody>
      </p:sp>
      <p:pic>
        <p:nvPicPr>
          <p:cNvPr id="3134" name="Picture 62"/>
          <p:cNvPicPr>
            <a:picLocks noChangeAspect="1" noChangeArrowheads="1"/>
          </p:cNvPicPr>
          <p:nvPr/>
        </p:nvPicPr>
        <p:blipFill>
          <a:blip r:embed="rId3"/>
          <a:srcRect/>
          <a:stretch>
            <a:fillRect/>
          </a:stretch>
        </p:blipFill>
        <p:spPr bwMode="auto">
          <a:xfrm>
            <a:off x="2884488" y="0"/>
            <a:ext cx="3011487" cy="2781300"/>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0B74272-11F5-440C-8045-DFD5A30AB53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228600"/>
            <a:ext cx="2095500" cy="60928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8600"/>
            <a:ext cx="6134100" cy="60928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93E8650-7885-4192-AF45-95C2E5FD4787}"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2514600" y="228600"/>
            <a:ext cx="6324600" cy="5334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295400"/>
            <a:ext cx="8229600" cy="5026025"/>
          </a:xfrm>
        </p:spPr>
        <p:txBody>
          <a:bodyPr/>
          <a:lstStyle/>
          <a:p>
            <a:r>
              <a:rPr lang="en-US" smtClean="0"/>
              <a:t>Click icon to add table</a:t>
            </a:r>
            <a:endParaRPr lang="en-US"/>
          </a:p>
        </p:txBody>
      </p:sp>
      <p:sp>
        <p:nvSpPr>
          <p:cNvPr id="4" name="Date Placeholder 3"/>
          <p:cNvSpPr>
            <a:spLocks noGrp="1"/>
          </p:cNvSpPr>
          <p:nvPr>
            <p:ph type="dt" sz="half" idx="10"/>
          </p:nvPr>
        </p:nvSpPr>
        <p:spPr>
          <a:xfrm>
            <a:off x="457200" y="6521450"/>
            <a:ext cx="2133600" cy="244475"/>
          </a:xfrm>
        </p:spPr>
        <p:txBody>
          <a:bodyPr/>
          <a:lstStyle>
            <a:lvl1pPr>
              <a:defRPr/>
            </a:lvl1pPr>
          </a:lstStyle>
          <a:p>
            <a:endParaRPr lang="en-US"/>
          </a:p>
        </p:txBody>
      </p:sp>
      <p:sp>
        <p:nvSpPr>
          <p:cNvPr id="5" name="Footer Placeholder 4"/>
          <p:cNvSpPr>
            <a:spLocks noGrp="1"/>
          </p:cNvSpPr>
          <p:nvPr>
            <p:ph type="ftr" sz="quarter" idx="11"/>
          </p:nvPr>
        </p:nvSpPr>
        <p:spPr>
          <a:xfrm>
            <a:off x="3124200" y="6521450"/>
            <a:ext cx="2895600" cy="244475"/>
          </a:xfrm>
        </p:spPr>
        <p:txBody>
          <a:bodyPr/>
          <a:lstStyle>
            <a:lvl1pPr>
              <a:defRPr/>
            </a:lvl1pPr>
          </a:lstStyle>
          <a:p>
            <a:endParaRPr lang="en-US"/>
          </a:p>
        </p:txBody>
      </p:sp>
      <p:sp>
        <p:nvSpPr>
          <p:cNvPr id="6" name="Slide Number Placeholder 5"/>
          <p:cNvSpPr>
            <a:spLocks noGrp="1"/>
          </p:cNvSpPr>
          <p:nvPr>
            <p:ph type="sldNum" sz="quarter" idx="12"/>
          </p:nvPr>
        </p:nvSpPr>
        <p:spPr>
          <a:xfrm>
            <a:off x="6553200" y="6521450"/>
            <a:ext cx="2133600" cy="244475"/>
          </a:xfrm>
        </p:spPr>
        <p:txBody>
          <a:bodyPr/>
          <a:lstStyle>
            <a:lvl1pPr>
              <a:defRPr/>
            </a:lvl1pPr>
          </a:lstStyle>
          <a:p>
            <a:fld id="{6F754253-EC4E-42B2-A10D-EE9E6571386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B58F8CD-EF32-44C4-A6F7-0B4203DFD4DE}"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3DF55B0-4C4A-41FD-9207-316EC25D714D}"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95400"/>
            <a:ext cx="4038600" cy="5026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95400"/>
            <a:ext cx="4038600" cy="5026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082D192-5190-47B1-8263-F682B476658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9E3C20AE-5566-4CFB-8858-31E4850E9DD8}"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349760D7-9C03-4FAC-8199-F36BFF65C9A6}"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97678A2D-0AE3-4ECD-87D5-AA2C118621A7}"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63DD409-7993-4B48-B35A-BDF5E32A6F73}"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6313EF0-AB15-478A-BB6A-839C339EC269}"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18" Type="http://schemas.openxmlformats.org/officeDocument/2006/relationships/oleObject" Target="../embeddings/oleObject2.bin"/><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vmlDrawing" Target="../drawings/vmlDrawing1.v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1056" name="Rectangle 32"/>
          <p:cNvSpPr>
            <a:spLocks noChangeArrowheads="1"/>
          </p:cNvSpPr>
          <p:nvPr/>
        </p:nvSpPr>
        <p:spPr bwMode="ltGray">
          <a:xfrm>
            <a:off x="11113" y="0"/>
            <a:ext cx="9132887" cy="1125538"/>
          </a:xfrm>
          <a:prstGeom prst="rect">
            <a:avLst/>
          </a:prstGeom>
          <a:solidFill>
            <a:schemeClr val="accent1"/>
          </a:solidFill>
          <a:ln w="9525">
            <a:noFill/>
            <a:miter lim="800000"/>
            <a:headEnd/>
            <a:tailEnd/>
          </a:ln>
          <a:effectLst/>
        </p:spPr>
        <p:txBody>
          <a:bodyPr wrap="none" anchor="ctr"/>
          <a:lstStyle/>
          <a:p>
            <a:endParaRPr lang="en-US"/>
          </a:p>
        </p:txBody>
      </p:sp>
      <p:grpSp>
        <p:nvGrpSpPr>
          <p:cNvPr id="1057" name="Group 33"/>
          <p:cNvGrpSpPr>
            <a:grpSpLocks/>
          </p:cNvGrpSpPr>
          <p:nvPr/>
        </p:nvGrpSpPr>
        <p:grpSpPr bwMode="auto">
          <a:xfrm>
            <a:off x="0" y="879475"/>
            <a:ext cx="9144000" cy="144463"/>
            <a:chOff x="1519" y="554"/>
            <a:chExt cx="4241" cy="91"/>
          </a:xfrm>
        </p:grpSpPr>
        <p:sp>
          <p:nvSpPr>
            <p:cNvPr id="1058" name="Line 34"/>
            <p:cNvSpPr>
              <a:spLocks noChangeShapeType="1"/>
            </p:cNvSpPr>
            <p:nvPr userDrawn="1"/>
          </p:nvSpPr>
          <p:spPr bwMode="white">
            <a:xfrm>
              <a:off x="1519" y="554"/>
              <a:ext cx="4241" cy="0"/>
            </a:xfrm>
            <a:prstGeom prst="line">
              <a:avLst/>
            </a:prstGeom>
            <a:noFill/>
            <a:ln w="12700" cap="rnd">
              <a:solidFill>
                <a:schemeClr val="bg1"/>
              </a:solidFill>
              <a:prstDash val="sysDot"/>
              <a:round/>
              <a:headEnd/>
              <a:tailEnd/>
            </a:ln>
            <a:effectLst/>
          </p:spPr>
          <p:txBody>
            <a:bodyPr/>
            <a:lstStyle/>
            <a:p>
              <a:endParaRPr lang="en-US"/>
            </a:p>
          </p:txBody>
        </p:sp>
        <p:sp>
          <p:nvSpPr>
            <p:cNvPr id="1059" name="Line 35"/>
            <p:cNvSpPr>
              <a:spLocks noChangeShapeType="1"/>
            </p:cNvSpPr>
            <p:nvPr userDrawn="1"/>
          </p:nvSpPr>
          <p:spPr bwMode="white">
            <a:xfrm>
              <a:off x="1519" y="599"/>
              <a:ext cx="4241" cy="0"/>
            </a:xfrm>
            <a:prstGeom prst="line">
              <a:avLst/>
            </a:prstGeom>
            <a:noFill/>
            <a:ln w="12700" cap="rnd">
              <a:solidFill>
                <a:schemeClr val="bg1"/>
              </a:solidFill>
              <a:prstDash val="sysDot"/>
              <a:round/>
              <a:headEnd/>
              <a:tailEnd/>
            </a:ln>
            <a:effectLst/>
          </p:spPr>
          <p:txBody>
            <a:bodyPr/>
            <a:lstStyle/>
            <a:p>
              <a:endParaRPr lang="en-US"/>
            </a:p>
          </p:txBody>
        </p:sp>
        <p:sp>
          <p:nvSpPr>
            <p:cNvPr id="1060" name="Line 36"/>
            <p:cNvSpPr>
              <a:spLocks noChangeShapeType="1"/>
            </p:cNvSpPr>
            <p:nvPr userDrawn="1"/>
          </p:nvSpPr>
          <p:spPr bwMode="white">
            <a:xfrm>
              <a:off x="1519" y="645"/>
              <a:ext cx="4241" cy="0"/>
            </a:xfrm>
            <a:prstGeom prst="line">
              <a:avLst/>
            </a:prstGeom>
            <a:noFill/>
            <a:ln w="12700" cap="rnd">
              <a:solidFill>
                <a:schemeClr val="bg1"/>
              </a:solidFill>
              <a:prstDash val="sysDot"/>
              <a:round/>
              <a:headEnd/>
              <a:tailEnd/>
            </a:ln>
            <a:effectLst/>
          </p:spPr>
          <p:txBody>
            <a:bodyPr/>
            <a:lstStyle/>
            <a:p>
              <a:endParaRPr lang="en-US"/>
            </a:p>
          </p:txBody>
        </p:sp>
      </p:grpSp>
      <p:grpSp>
        <p:nvGrpSpPr>
          <p:cNvPr id="1061" name="Group 37"/>
          <p:cNvGrpSpPr>
            <a:grpSpLocks/>
          </p:cNvGrpSpPr>
          <p:nvPr/>
        </p:nvGrpSpPr>
        <p:grpSpPr bwMode="auto">
          <a:xfrm>
            <a:off x="0" y="-11113"/>
            <a:ext cx="2341563" cy="1123951"/>
            <a:chOff x="0" y="0"/>
            <a:chExt cx="1475" cy="694"/>
          </a:xfrm>
        </p:grpSpPr>
        <p:graphicFrame>
          <p:nvGraphicFramePr>
            <p:cNvPr id="1062" name="Object 38"/>
            <p:cNvGraphicFramePr>
              <a:graphicFrameLocks noChangeAspect="1"/>
            </p:cNvGraphicFramePr>
            <p:nvPr/>
          </p:nvGraphicFramePr>
          <p:xfrm>
            <a:off x="695" y="0"/>
            <a:ext cx="780" cy="692"/>
          </p:xfrm>
          <a:graphic>
            <a:graphicData uri="http://schemas.openxmlformats.org/presentationml/2006/ole">
              <mc:AlternateContent xmlns:mc="http://schemas.openxmlformats.org/markup-compatibility/2006">
                <mc:Choice xmlns:v="urn:schemas-microsoft-com:vml" Requires="v">
                  <p:oleObj spid="_x0000_s1078" name="Image" r:id="rId16" imgW="3646321" imgH="3931376" progId="">
                    <p:embed/>
                  </p:oleObj>
                </mc:Choice>
                <mc:Fallback>
                  <p:oleObj name="Image" r:id="rId16" imgW="3646321" imgH="3931376" progId="">
                    <p:embed/>
                    <p:pic>
                      <p:nvPicPr>
                        <p:cNvPr id="0" name="Picture 38"/>
                        <p:cNvPicPr>
                          <a:picLocks noChangeAspect="1" noChangeArrowheads="1"/>
                        </p:cNvPicPr>
                        <p:nvPr/>
                      </p:nvPicPr>
                      <p:blipFill>
                        <a:blip r:embed="rId17">
                          <a:extLst>
                            <a:ext uri="{28A0092B-C50C-407E-A947-70E740481C1C}">
                              <a14:useLocalDpi xmlns:a14="http://schemas.microsoft.com/office/drawing/2010/main" val="0"/>
                            </a:ext>
                          </a:extLst>
                        </a:blip>
                        <a:srcRect b="11470"/>
                        <a:stretch>
                          <a:fillRect/>
                        </a:stretch>
                      </p:blipFill>
                      <p:spPr bwMode="auto">
                        <a:xfrm>
                          <a:off x="695" y="0"/>
                          <a:ext cx="780" cy="692"/>
                        </a:xfrm>
                        <a:prstGeom prst="rect">
                          <a:avLst/>
                        </a:prstGeom>
                        <a:noFill/>
                        <a:ln>
                          <a:noFill/>
                        </a:ln>
                        <a:effectLst/>
                        <a:extLst>
                          <a:ext uri="{909E8E84-426E-40DD-AFC4-6F175D3DCCD1}">
                            <a14:hiddenFill xmlns:a14="http://schemas.microsoft.com/office/drawing/2010/main">
                              <a:solidFill>
                                <a:srgbClr val="2D6BC7"/>
                              </a:solidFill>
                            </a14:hiddenFill>
                          </a:ext>
                          <a:ext uri="{91240B29-F687-4F45-9708-019B960494DF}">
                            <a14:hiddenLine xmlns:a14="http://schemas.microsoft.com/office/drawing/2010/main" w="9525">
                              <a:solidFill>
                                <a:srgbClr val="1D528D"/>
                              </a:solidFill>
                              <a:miter lim="800000"/>
                              <a:headEnd/>
                              <a:tailEnd/>
                            </a14:hiddenLine>
                          </a:ext>
                          <a:ext uri="{AF507438-7753-43E0-B8FC-AC1667EBCBE1}">
                            <a14:hiddenEffects xmlns:a14="http://schemas.microsoft.com/office/drawing/2010/main">
                              <a:effectLst>
                                <a:outerShdw dist="35921" dir="2700000" algn="ctr" rotWithShape="0">
                                  <a:srgbClr val="B2B2B2"/>
                                </a:outerShdw>
                              </a:effectLst>
                            </a14:hiddenEffects>
                          </a:ext>
                        </a:extLst>
                      </p:spPr>
                    </p:pic>
                  </p:oleObj>
                </mc:Fallback>
              </mc:AlternateContent>
            </a:graphicData>
          </a:graphic>
        </p:graphicFrame>
        <p:graphicFrame>
          <p:nvGraphicFramePr>
            <p:cNvPr id="1063" name="Object 39"/>
            <p:cNvGraphicFramePr>
              <a:graphicFrameLocks noChangeAspect="1"/>
            </p:cNvGraphicFramePr>
            <p:nvPr/>
          </p:nvGraphicFramePr>
          <p:xfrm>
            <a:off x="0" y="0"/>
            <a:ext cx="737" cy="694"/>
          </p:xfrm>
          <a:graphic>
            <a:graphicData uri="http://schemas.openxmlformats.org/presentationml/2006/ole">
              <mc:AlternateContent xmlns:mc="http://schemas.openxmlformats.org/markup-compatibility/2006">
                <mc:Choice xmlns:v="urn:schemas-microsoft-com:vml" Requires="v">
                  <p:oleObj spid="_x0000_s1079" name="Image" r:id="rId18" imgW="2575783" imgH="2545301" progId="">
                    <p:embed/>
                  </p:oleObj>
                </mc:Choice>
                <mc:Fallback>
                  <p:oleObj name="Image" r:id="rId18" imgW="2575783" imgH="2545301" progId="">
                    <p:embed/>
                    <p:pic>
                      <p:nvPicPr>
                        <p:cNvPr id="0" name="Picture 3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0" y="0"/>
                          <a:ext cx="737" cy="694"/>
                        </a:xfrm>
                        <a:prstGeom prst="rect">
                          <a:avLst/>
                        </a:prstGeom>
                        <a:noFill/>
                        <a:ln>
                          <a:noFill/>
                        </a:ln>
                        <a:effectLst/>
                        <a:extLst>
                          <a:ext uri="{909E8E84-426E-40DD-AFC4-6F175D3DCCD1}">
                            <a14:hiddenFill xmlns:a14="http://schemas.microsoft.com/office/drawing/2010/main">
                              <a:solidFill>
                                <a:srgbClr val="2D6BC7"/>
                              </a:solidFill>
                            </a14:hiddenFill>
                          </a:ext>
                          <a:ext uri="{91240B29-F687-4F45-9708-019B960494DF}">
                            <a14:hiddenLine xmlns:a14="http://schemas.microsoft.com/office/drawing/2010/main" w="9525">
                              <a:solidFill>
                                <a:srgbClr val="1D528D"/>
                              </a:solidFill>
                              <a:miter lim="800000"/>
                              <a:headEnd/>
                              <a:tailEnd/>
                            </a14:hiddenLine>
                          </a:ext>
                          <a:ext uri="{AF507438-7753-43E0-B8FC-AC1667EBCBE1}">
                            <a14:hiddenEffects xmlns:a14="http://schemas.microsoft.com/office/drawing/2010/main">
                              <a:effectLst>
                                <a:outerShdw dist="35921" dir="2700000" algn="ctr" rotWithShape="0">
                                  <a:srgbClr val="B2B2B2"/>
                                </a:outerShdw>
                              </a:effectLst>
                            </a14:hiddenEffects>
                          </a:ext>
                        </a:extLst>
                      </p:spPr>
                    </p:pic>
                  </p:oleObj>
                </mc:Fallback>
              </mc:AlternateContent>
            </a:graphicData>
          </a:graphic>
        </p:graphicFrame>
      </p:grpSp>
      <p:sp>
        <p:nvSpPr>
          <p:cNvPr id="1026" name="Rectangle 2"/>
          <p:cNvSpPr>
            <a:spLocks noGrp="1" noChangeArrowheads="1"/>
          </p:cNvSpPr>
          <p:nvPr>
            <p:ph type="title"/>
          </p:nvPr>
        </p:nvSpPr>
        <p:spPr bwMode="auto">
          <a:xfrm>
            <a:off x="2514600" y="228600"/>
            <a:ext cx="632460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295400"/>
            <a:ext cx="8229600" cy="50260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521450"/>
            <a:ext cx="21336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accent1"/>
                </a:solidFill>
              </a:defRPr>
            </a:lvl1pPr>
          </a:lstStyle>
          <a:p>
            <a:endParaRPr lang="en-US"/>
          </a:p>
        </p:txBody>
      </p:sp>
      <p:sp>
        <p:nvSpPr>
          <p:cNvPr id="1029" name="Rectangle 5"/>
          <p:cNvSpPr>
            <a:spLocks noGrp="1" noChangeArrowheads="1"/>
          </p:cNvSpPr>
          <p:nvPr>
            <p:ph type="ftr" sz="quarter" idx="3"/>
          </p:nvPr>
        </p:nvSpPr>
        <p:spPr bwMode="auto">
          <a:xfrm>
            <a:off x="3124200" y="6521450"/>
            <a:ext cx="28956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accent1"/>
                </a:solidFill>
              </a:defRPr>
            </a:lvl1pPr>
          </a:lstStyle>
          <a:p>
            <a:endParaRPr lang="en-US"/>
          </a:p>
        </p:txBody>
      </p:sp>
      <p:sp>
        <p:nvSpPr>
          <p:cNvPr id="1030" name="Rectangle 6"/>
          <p:cNvSpPr>
            <a:spLocks noGrp="1" noChangeArrowheads="1"/>
          </p:cNvSpPr>
          <p:nvPr>
            <p:ph type="sldNum" sz="quarter" idx="4"/>
          </p:nvPr>
        </p:nvSpPr>
        <p:spPr bwMode="auto">
          <a:xfrm>
            <a:off x="6553200" y="6521450"/>
            <a:ext cx="21336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accent1"/>
                </a:solidFill>
              </a:defRPr>
            </a:lvl1pPr>
          </a:lstStyle>
          <a:p>
            <a:fld id="{D1EFB2A6-3084-4991-BAA2-5D6D9CAFFD54}" type="slidenum">
              <a:rPr lang="en-US"/>
              <a:pPr/>
              <a:t>‹#›</a:t>
            </a:fld>
            <a:endParaRPr lang="en-US"/>
          </a:p>
        </p:txBody>
      </p:sp>
      <p:grpSp>
        <p:nvGrpSpPr>
          <p:cNvPr id="1068" name="Group 44"/>
          <p:cNvGrpSpPr>
            <a:grpSpLocks/>
          </p:cNvGrpSpPr>
          <p:nvPr/>
        </p:nvGrpSpPr>
        <p:grpSpPr bwMode="auto">
          <a:xfrm>
            <a:off x="0" y="1109663"/>
            <a:ext cx="9144000" cy="169862"/>
            <a:chOff x="0" y="699"/>
            <a:chExt cx="5760" cy="107"/>
          </a:xfrm>
        </p:grpSpPr>
        <p:sp>
          <p:nvSpPr>
            <p:cNvPr id="1064" name="Rectangle 40"/>
            <p:cNvSpPr>
              <a:spLocks noChangeArrowheads="1"/>
            </p:cNvSpPr>
            <p:nvPr userDrawn="1"/>
          </p:nvSpPr>
          <p:spPr bwMode="gray">
            <a:xfrm>
              <a:off x="0" y="699"/>
              <a:ext cx="5760" cy="45"/>
            </a:xfrm>
            <a:prstGeom prst="rect">
              <a:avLst/>
            </a:prstGeom>
            <a:solidFill>
              <a:schemeClr val="tx2"/>
            </a:solidFill>
            <a:ln w="9525">
              <a:noFill/>
              <a:miter lim="800000"/>
              <a:headEnd/>
              <a:tailEnd/>
            </a:ln>
            <a:effectLst/>
          </p:spPr>
          <p:txBody>
            <a:bodyPr wrap="none" anchor="ctr"/>
            <a:lstStyle/>
            <a:p>
              <a:endParaRPr lang="en-US"/>
            </a:p>
          </p:txBody>
        </p:sp>
        <p:sp>
          <p:nvSpPr>
            <p:cNvPr id="1066" name="Rectangle 42"/>
            <p:cNvSpPr>
              <a:spLocks noChangeArrowheads="1"/>
            </p:cNvSpPr>
            <p:nvPr userDrawn="1"/>
          </p:nvSpPr>
          <p:spPr bwMode="gray">
            <a:xfrm>
              <a:off x="1476" y="713"/>
              <a:ext cx="4284" cy="93"/>
            </a:xfrm>
            <a:prstGeom prst="rect">
              <a:avLst/>
            </a:prstGeom>
            <a:solidFill>
              <a:schemeClr val="tx2"/>
            </a:solidFill>
            <a:ln w="9525">
              <a:noFill/>
              <a:miter lim="800000"/>
              <a:headEnd/>
              <a:tailEnd/>
            </a:ln>
            <a:effectLst/>
          </p:spPr>
          <p:txBody>
            <a:bodyPr wrap="none" anchor="ctr"/>
            <a:lstStyle/>
            <a:p>
              <a:endParaRPr lang="en-US"/>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r" rtl="0" eaLnBrk="1" fontAlgn="base" hangingPunct="1">
        <a:spcBef>
          <a:spcPct val="0"/>
        </a:spcBef>
        <a:spcAft>
          <a:spcPct val="0"/>
        </a:spcAft>
        <a:defRPr sz="4000">
          <a:solidFill>
            <a:schemeClr val="bg1"/>
          </a:solidFill>
          <a:latin typeface="+mj-lt"/>
          <a:ea typeface="+mj-ea"/>
          <a:cs typeface="+mj-cs"/>
        </a:defRPr>
      </a:lvl1pPr>
      <a:lvl2pPr algn="r" rtl="0" eaLnBrk="1" fontAlgn="base" hangingPunct="1">
        <a:spcBef>
          <a:spcPct val="0"/>
        </a:spcBef>
        <a:spcAft>
          <a:spcPct val="0"/>
        </a:spcAft>
        <a:defRPr sz="4000">
          <a:solidFill>
            <a:schemeClr val="bg1"/>
          </a:solidFill>
          <a:latin typeface="Arial" charset="0"/>
        </a:defRPr>
      </a:lvl2pPr>
      <a:lvl3pPr algn="r" rtl="0" eaLnBrk="1" fontAlgn="base" hangingPunct="1">
        <a:spcBef>
          <a:spcPct val="0"/>
        </a:spcBef>
        <a:spcAft>
          <a:spcPct val="0"/>
        </a:spcAft>
        <a:defRPr sz="4000">
          <a:solidFill>
            <a:schemeClr val="bg1"/>
          </a:solidFill>
          <a:latin typeface="Arial" charset="0"/>
        </a:defRPr>
      </a:lvl3pPr>
      <a:lvl4pPr algn="r" rtl="0" eaLnBrk="1" fontAlgn="base" hangingPunct="1">
        <a:spcBef>
          <a:spcPct val="0"/>
        </a:spcBef>
        <a:spcAft>
          <a:spcPct val="0"/>
        </a:spcAft>
        <a:defRPr sz="4000">
          <a:solidFill>
            <a:schemeClr val="bg1"/>
          </a:solidFill>
          <a:latin typeface="Arial" charset="0"/>
        </a:defRPr>
      </a:lvl4pPr>
      <a:lvl5pPr algn="r" rtl="0" eaLnBrk="1" fontAlgn="base" hangingPunct="1">
        <a:spcBef>
          <a:spcPct val="0"/>
        </a:spcBef>
        <a:spcAft>
          <a:spcPct val="0"/>
        </a:spcAft>
        <a:defRPr sz="4000">
          <a:solidFill>
            <a:schemeClr val="bg1"/>
          </a:solidFill>
          <a:latin typeface="Arial" charset="0"/>
        </a:defRPr>
      </a:lvl5pPr>
      <a:lvl6pPr marL="457200" algn="r" rtl="0" eaLnBrk="1" fontAlgn="base" hangingPunct="1">
        <a:spcBef>
          <a:spcPct val="0"/>
        </a:spcBef>
        <a:spcAft>
          <a:spcPct val="0"/>
        </a:spcAft>
        <a:defRPr sz="4000">
          <a:solidFill>
            <a:schemeClr val="bg1"/>
          </a:solidFill>
          <a:latin typeface="Arial" charset="0"/>
        </a:defRPr>
      </a:lvl6pPr>
      <a:lvl7pPr marL="914400" algn="r" rtl="0" eaLnBrk="1" fontAlgn="base" hangingPunct="1">
        <a:spcBef>
          <a:spcPct val="0"/>
        </a:spcBef>
        <a:spcAft>
          <a:spcPct val="0"/>
        </a:spcAft>
        <a:defRPr sz="4000">
          <a:solidFill>
            <a:schemeClr val="bg1"/>
          </a:solidFill>
          <a:latin typeface="Arial" charset="0"/>
        </a:defRPr>
      </a:lvl7pPr>
      <a:lvl8pPr marL="1371600" algn="r" rtl="0" eaLnBrk="1" fontAlgn="base" hangingPunct="1">
        <a:spcBef>
          <a:spcPct val="0"/>
        </a:spcBef>
        <a:spcAft>
          <a:spcPct val="0"/>
        </a:spcAft>
        <a:defRPr sz="4000">
          <a:solidFill>
            <a:schemeClr val="bg1"/>
          </a:solidFill>
          <a:latin typeface="Arial" charset="0"/>
        </a:defRPr>
      </a:lvl8pPr>
      <a:lvl9pPr marL="1828800" algn="r" rtl="0" eaLnBrk="1" fontAlgn="base" hangingPunct="1">
        <a:spcBef>
          <a:spcPct val="0"/>
        </a:spcBef>
        <a:spcAft>
          <a:spcPct val="0"/>
        </a:spcAft>
        <a:defRPr sz="4000">
          <a:solidFill>
            <a:schemeClr val="bg1"/>
          </a:solidFill>
          <a:latin typeface="Arial" charset="0"/>
        </a:defRPr>
      </a:lvl9pPr>
    </p:titleStyle>
    <p:bodyStyle>
      <a:lvl1pPr marL="342900" indent="-342900" algn="l" rtl="0" eaLnBrk="1" fontAlgn="base" hangingPunct="1">
        <a:spcBef>
          <a:spcPct val="20000"/>
        </a:spcBef>
        <a:spcAft>
          <a:spcPct val="0"/>
        </a:spcAft>
        <a:buFont typeface="Wingdings" pitchFamily="2" charset="2"/>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SzPct val="50000"/>
        <a:buFont typeface="Wingdings 2" pitchFamily="18" charset="2"/>
        <a:buChar char=""/>
        <a:defRPr sz="2800">
          <a:solidFill>
            <a:schemeClr val="tx1"/>
          </a:solidFill>
          <a:latin typeface="+mn-lt"/>
        </a:defRPr>
      </a:lvl2pPr>
      <a:lvl3pPr marL="1143000" indent="-228600" algn="l" rtl="0" eaLnBrk="1" fontAlgn="base" hangingPunct="1">
        <a:spcBef>
          <a:spcPct val="20000"/>
        </a:spcBef>
        <a:spcAft>
          <a:spcPct val="0"/>
        </a:spcAft>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SzPct val="60000"/>
        <a:buFont typeface="Wingdings 2" pitchFamily="18" charset="2"/>
        <a:buChar char=""/>
        <a:defRPr sz="2000">
          <a:solidFill>
            <a:schemeClr val="tx1"/>
          </a:solidFill>
          <a:latin typeface="+mn-lt"/>
        </a:defRPr>
      </a:lvl4pPr>
      <a:lvl5pPr marL="2057400" indent="-228600" algn="l" rtl="0" eaLnBrk="1" fontAlgn="base" hangingPunct="1">
        <a:spcBef>
          <a:spcPct val="20000"/>
        </a:spcBef>
        <a:spcAft>
          <a:spcPct val="0"/>
        </a:spcAft>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7.gif"/><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gif"/><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c1.jpg"/>
          <p:cNvPicPr>
            <a:picLocks noChangeAspect="1"/>
          </p:cNvPicPr>
          <p:nvPr/>
        </p:nvPicPr>
        <p:blipFill>
          <a:blip r:embed="rId2"/>
          <a:stretch>
            <a:fillRect/>
          </a:stretch>
        </p:blipFill>
        <p:spPr>
          <a:xfrm>
            <a:off x="0" y="0"/>
            <a:ext cx="9144000" cy="1457325"/>
          </a:xfrm>
          <a:prstGeom prst="rect">
            <a:avLst/>
          </a:prstGeom>
        </p:spPr>
      </p:pic>
      <p:sp>
        <p:nvSpPr>
          <p:cNvPr id="5" name="TextBox 4"/>
          <p:cNvSpPr txBox="1"/>
          <p:nvPr/>
        </p:nvSpPr>
        <p:spPr>
          <a:xfrm>
            <a:off x="1371600" y="1600200"/>
            <a:ext cx="6096000" cy="2231380"/>
          </a:xfrm>
          <a:prstGeom prst="rect">
            <a:avLst/>
          </a:prstGeom>
          <a:noFill/>
        </p:spPr>
        <p:txBody>
          <a:bodyPr wrap="square" rtlCol="0">
            <a:spAutoFit/>
          </a:bodyPr>
          <a:lstStyle/>
          <a:p>
            <a:pPr algn="ctr"/>
            <a:r>
              <a:rPr lang="bn-IN" sz="3200" dirty="0" smtClean="0">
                <a:latin typeface="NikoshBAN" pitchFamily="2" charset="0"/>
                <a:cs typeface="NikoshBAN" pitchFamily="2" charset="0"/>
              </a:rPr>
              <a:t>পরিচিতি</a:t>
            </a:r>
            <a:endParaRPr lang="en-US" sz="3200" dirty="0" smtClean="0">
              <a:latin typeface="NikoshBAN" pitchFamily="2" charset="0"/>
              <a:cs typeface="NikoshBAN" pitchFamily="2" charset="0"/>
            </a:endParaRPr>
          </a:p>
          <a:p>
            <a:pPr algn="ctr"/>
            <a:endParaRPr lang="en-US" sz="300" dirty="0" smtClean="0">
              <a:latin typeface="NikoshBAN" pitchFamily="2" charset="0"/>
              <a:cs typeface="NikoshBAN" pitchFamily="2" charset="0"/>
            </a:endParaRPr>
          </a:p>
          <a:p>
            <a:pPr algn="ctr"/>
            <a:r>
              <a:rPr lang="bn-IN" sz="3000" dirty="0">
                <a:latin typeface="NikoshBAN" pitchFamily="2" charset="0"/>
                <a:cs typeface="NikoshBAN" pitchFamily="2" charset="0"/>
              </a:rPr>
              <a:t>রাজিব দাশ </a:t>
            </a:r>
            <a:r>
              <a:rPr lang="bn-IN" sz="3000" dirty="0" smtClean="0">
                <a:latin typeface="NikoshBAN" pitchFamily="2" charset="0"/>
                <a:cs typeface="NikoshBAN" pitchFamily="2" charset="0"/>
              </a:rPr>
              <a:t>গুপ্ত</a:t>
            </a:r>
            <a:endParaRPr lang="en-US" sz="3000" dirty="0" smtClean="0">
              <a:latin typeface="NikoshBAN" pitchFamily="2" charset="0"/>
              <a:cs typeface="NikoshBAN" pitchFamily="2" charset="0"/>
            </a:endParaRPr>
          </a:p>
          <a:p>
            <a:pPr algn="ctr"/>
            <a:r>
              <a:rPr lang="bn-IN" sz="2800" smtClean="0">
                <a:latin typeface="NikoshBAN" pitchFamily="2" charset="0"/>
                <a:cs typeface="NikoshBAN" pitchFamily="2" charset="0"/>
              </a:rPr>
              <a:t>প্রভাষক</a:t>
            </a:r>
            <a:endParaRPr lang="en-US" sz="2800" dirty="0" smtClean="0">
              <a:latin typeface="NikoshBAN" pitchFamily="2" charset="0"/>
              <a:cs typeface="NikoshBAN" pitchFamily="2" charset="0"/>
            </a:endParaRPr>
          </a:p>
          <a:p>
            <a:pPr algn="ctr"/>
            <a:r>
              <a:rPr lang="bn-IN" sz="2800" dirty="0">
                <a:latin typeface="NikoshBAN" pitchFamily="2" charset="0"/>
                <a:cs typeface="NikoshBAN" pitchFamily="2" charset="0"/>
              </a:rPr>
              <a:t>আলেয়া-জাহির কলেজ, </a:t>
            </a:r>
            <a:r>
              <a:rPr lang="bn-IN" sz="2800" dirty="0" smtClean="0">
                <a:latin typeface="NikoshBAN" pitchFamily="2" charset="0"/>
                <a:cs typeface="NikoshBAN" pitchFamily="2" charset="0"/>
              </a:rPr>
              <a:t>জালালাবাদ</a:t>
            </a:r>
            <a:r>
              <a:rPr lang="en-US" sz="2800" dirty="0" smtClean="0">
                <a:latin typeface="NikoshBAN" pitchFamily="2" charset="0"/>
                <a:cs typeface="NikoshBAN" pitchFamily="2" charset="0"/>
              </a:rPr>
              <a:t>,</a:t>
            </a:r>
            <a:r>
              <a:rPr lang="bn-IN" sz="2800" dirty="0">
                <a:latin typeface="NikoshBAN" pitchFamily="2" charset="0"/>
                <a:cs typeface="NikoshBAN" pitchFamily="2" charset="0"/>
              </a:rPr>
              <a:t> </a:t>
            </a:r>
            <a:r>
              <a:rPr lang="bn-IN" sz="2800" dirty="0" smtClean="0">
                <a:latin typeface="NikoshBAN" pitchFamily="2" charset="0"/>
                <a:cs typeface="NikoshBAN" pitchFamily="2" charset="0"/>
              </a:rPr>
              <a:t>হবিগঞ্জ</a:t>
            </a:r>
          </a:p>
          <a:p>
            <a:pPr algn="ctr"/>
            <a:endParaRPr lang="en-US" dirty="0">
              <a:latin typeface="NikoshBAN" pitchFamily="2" charset="0"/>
              <a:cs typeface="NikoshBAN" pitchFamily="2" charset="0"/>
            </a:endParaRPr>
          </a:p>
        </p:txBody>
      </p:sp>
      <p:sp>
        <p:nvSpPr>
          <p:cNvPr id="6" name="TextBox 5"/>
          <p:cNvSpPr txBox="1"/>
          <p:nvPr/>
        </p:nvSpPr>
        <p:spPr>
          <a:xfrm>
            <a:off x="1524000" y="3962400"/>
            <a:ext cx="5791200" cy="2308324"/>
          </a:xfrm>
          <a:prstGeom prst="rect">
            <a:avLst/>
          </a:prstGeom>
          <a:noFill/>
        </p:spPr>
        <p:txBody>
          <a:bodyPr wrap="square" rtlCol="0">
            <a:spAutoFit/>
          </a:bodyPr>
          <a:lstStyle/>
          <a:p>
            <a:pPr algn="ctr"/>
            <a:r>
              <a:rPr lang="bn-IN" sz="2800" dirty="0" smtClean="0">
                <a:latin typeface="NikoshBAN" pitchFamily="2" charset="0"/>
                <a:cs typeface="NikoshBAN" pitchFamily="2" charset="0"/>
              </a:rPr>
              <a:t>পাঠ পরিচিতি</a:t>
            </a:r>
            <a:endParaRPr lang="bn-BD" sz="2800" dirty="0" smtClean="0">
              <a:latin typeface="NikoshBAN" pitchFamily="2" charset="0"/>
              <a:cs typeface="NikoshBAN" pitchFamily="2" charset="0"/>
            </a:endParaRPr>
          </a:p>
          <a:p>
            <a:pPr algn="ctr"/>
            <a:endParaRPr lang="bn-IN" sz="1100" dirty="0" smtClean="0">
              <a:latin typeface="NikoshBAN" pitchFamily="2" charset="0"/>
              <a:cs typeface="NikoshBAN" pitchFamily="2" charset="0"/>
            </a:endParaRPr>
          </a:p>
          <a:p>
            <a:pPr algn="ctr"/>
            <a:r>
              <a:rPr lang="bn-IN" sz="2400" dirty="0" smtClean="0">
                <a:latin typeface="NikoshBAN" pitchFamily="2" charset="0"/>
                <a:cs typeface="NikoshBAN" pitchFamily="2" charset="0"/>
              </a:rPr>
              <a:t>বিষয়ঃ </a:t>
            </a:r>
            <a:r>
              <a:rPr lang="bn-BD" sz="2400" dirty="0" smtClean="0">
                <a:latin typeface="NikoshBAN" pitchFamily="2" charset="0"/>
                <a:cs typeface="NikoshBAN" pitchFamily="2" charset="0"/>
              </a:rPr>
              <a:t>কম্পিউটার</a:t>
            </a:r>
            <a:r>
              <a:rPr lang="bn-IN" sz="2400" dirty="0" smtClean="0">
                <a:latin typeface="NikoshBAN" pitchFamily="2" charset="0"/>
                <a:cs typeface="NikoshBAN" pitchFamily="2" charset="0"/>
              </a:rPr>
              <a:t> শিক্ষা</a:t>
            </a:r>
            <a:r>
              <a:rPr lang="bn-BD" sz="2400" dirty="0" smtClean="0">
                <a:latin typeface="NikoshBAN" pitchFamily="2" charset="0"/>
                <a:cs typeface="NikoshBAN" pitchFamily="2" charset="0"/>
              </a:rPr>
              <a:t> ২য় পত্র </a:t>
            </a:r>
            <a:endParaRPr lang="bn-IN" sz="2400" dirty="0" smtClean="0">
              <a:latin typeface="NikoshBAN" pitchFamily="2" charset="0"/>
              <a:cs typeface="NikoshBAN" pitchFamily="2" charset="0"/>
            </a:endParaRPr>
          </a:p>
          <a:p>
            <a:pPr algn="ctr"/>
            <a:r>
              <a:rPr lang="bn-IN" sz="2400" dirty="0" smtClean="0">
                <a:latin typeface="NikoshBAN" pitchFamily="2" charset="0"/>
                <a:cs typeface="NikoshBAN" pitchFamily="2" charset="0"/>
              </a:rPr>
              <a:t>শ্রেনীঃ </a:t>
            </a:r>
            <a:r>
              <a:rPr lang="bn-BD" sz="2400" dirty="0" smtClean="0">
                <a:latin typeface="NikoshBAN" pitchFamily="2" charset="0"/>
                <a:cs typeface="NikoshBAN" pitchFamily="2" charset="0"/>
              </a:rPr>
              <a:t>দ্বাদশ</a:t>
            </a:r>
            <a:endParaRPr lang="bn-IN" sz="2400" dirty="0" smtClean="0">
              <a:latin typeface="NikoshBAN" pitchFamily="2" charset="0"/>
              <a:cs typeface="NikoshBAN" pitchFamily="2" charset="0"/>
            </a:endParaRPr>
          </a:p>
          <a:p>
            <a:pPr algn="ctr"/>
            <a:r>
              <a:rPr lang="bn-IN" sz="2400" dirty="0" smtClean="0">
                <a:latin typeface="NikoshBAN" pitchFamily="2" charset="0"/>
                <a:cs typeface="NikoshBAN" pitchFamily="2" charset="0"/>
              </a:rPr>
              <a:t>শিক্ষার্থী সংখ্যাঃ </a:t>
            </a:r>
            <a:r>
              <a:rPr lang="bn-BD" sz="2400" dirty="0" smtClean="0">
                <a:latin typeface="NikoshBAN" pitchFamily="2" charset="0"/>
                <a:cs typeface="NikoshBAN" pitchFamily="2" charset="0"/>
              </a:rPr>
              <a:t>৪</a:t>
            </a:r>
            <a:r>
              <a:rPr lang="bn-IN" sz="2400" dirty="0" smtClean="0">
                <a:latin typeface="NikoshBAN" pitchFamily="2" charset="0"/>
                <a:cs typeface="NikoshBAN" pitchFamily="2" charset="0"/>
              </a:rPr>
              <a:t>০</a:t>
            </a:r>
          </a:p>
          <a:p>
            <a:pPr algn="ctr"/>
            <a:r>
              <a:rPr lang="bn-IN" sz="2400" dirty="0" smtClean="0">
                <a:latin typeface="NikoshBAN" pitchFamily="2" charset="0"/>
                <a:cs typeface="NikoshBAN" pitchFamily="2" charset="0"/>
              </a:rPr>
              <a:t>সময়ঃ ৪৫ মিনিট </a:t>
            </a:r>
            <a:endParaRPr lang="en-US" sz="2400" dirty="0" smtClean="0">
              <a:latin typeface="NikoshBAN" pitchFamily="2" charset="0"/>
              <a:cs typeface="NikoshBAN" pitchFamily="2" charset="0"/>
            </a:endParaRPr>
          </a:p>
          <a:p>
            <a:pPr algn="ctr"/>
            <a:endParaRPr lang="en-US" sz="600" dirty="0" smtClean="0"/>
          </a:p>
        </p:txBody>
      </p:sp>
      <p:pic>
        <p:nvPicPr>
          <p:cNvPr id="4098" name="Picture 2" descr="C:\Program Files\Microsoft Office\MEDIA\OFFICE12\Lines\BD21315_.gif"/>
          <p:cNvPicPr>
            <a:picLocks noChangeAspect="1" noChangeArrowheads="1"/>
          </p:cNvPicPr>
          <p:nvPr/>
        </p:nvPicPr>
        <p:blipFill>
          <a:blip r:embed="rId3"/>
          <a:srcRect/>
          <a:stretch>
            <a:fillRect/>
          </a:stretch>
        </p:blipFill>
        <p:spPr bwMode="auto">
          <a:xfrm>
            <a:off x="2438400" y="2030104"/>
            <a:ext cx="4219575" cy="20955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5"/>
                                        </p:tgtEl>
                                        <p:attrNameLst>
                                          <p:attrName>style.visibility</p:attrName>
                                        </p:attrNameLst>
                                      </p:cBhvr>
                                      <p:to>
                                        <p:strVal val="visible"/>
                                      </p:to>
                                    </p:set>
                                    <p:anim by="(-#ppt_w*2)" calcmode="lin" valueType="num">
                                      <p:cBhvr rctx="PPT">
                                        <p:cTn id="7" dur="500" autoRev="1" fill="hold">
                                          <p:stCondLst>
                                            <p:cond delay="0"/>
                                          </p:stCondLst>
                                        </p:cTn>
                                        <p:tgtEl>
                                          <p:spTgt spid="5"/>
                                        </p:tgtEl>
                                        <p:attrNameLst>
                                          <p:attrName>ppt_w</p:attrName>
                                        </p:attrNameLst>
                                      </p:cBhvr>
                                    </p:anim>
                                    <p:anim by="(#ppt_w*0.50)" calcmode="lin" valueType="num">
                                      <p:cBhvr>
                                        <p:cTn id="8" dur="500" decel="50000" autoRev="1" fill="hold">
                                          <p:stCondLst>
                                            <p:cond delay="0"/>
                                          </p:stCondLst>
                                        </p:cTn>
                                        <p:tgtEl>
                                          <p:spTgt spid="5"/>
                                        </p:tgtEl>
                                        <p:attrNameLst>
                                          <p:attrName>ppt_x</p:attrName>
                                        </p:attrNameLst>
                                      </p:cBhvr>
                                    </p:anim>
                                    <p:anim from="(-#ppt_h/2)" to="(#ppt_y)" calcmode="lin" valueType="num">
                                      <p:cBhvr>
                                        <p:cTn id="9" dur="1000" fill="hold">
                                          <p:stCondLst>
                                            <p:cond delay="0"/>
                                          </p:stCondLst>
                                        </p:cTn>
                                        <p:tgtEl>
                                          <p:spTgt spid="5"/>
                                        </p:tgtEl>
                                        <p:attrNameLst>
                                          <p:attrName>ppt_y</p:attrName>
                                        </p:attrNameLst>
                                      </p:cBhvr>
                                    </p:anim>
                                    <p:animRot by="21600000">
                                      <p:cBhvr>
                                        <p:cTn id="10" dur="1000" fill="hold">
                                          <p:stCondLst>
                                            <p:cond delay="0"/>
                                          </p:stCondLst>
                                        </p:cTn>
                                        <p:tgtEl>
                                          <p:spTgt spid="5"/>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40" presetClass="entr" presetSubtype="0" fill="hold" grpId="0" nodeType="clickEffect">
                                  <p:stCondLst>
                                    <p:cond delay="0"/>
                                  </p:stCondLst>
                                  <p:iterate type="lt">
                                    <p:tmPct val="10000"/>
                                  </p:iterate>
                                  <p:childTnLst>
                                    <p:set>
                                      <p:cBhvr>
                                        <p:cTn id="14" dur="1" fill="hold">
                                          <p:stCondLst>
                                            <p:cond delay="0"/>
                                          </p:stCondLst>
                                        </p:cTn>
                                        <p:tgtEl>
                                          <p:spTgt spid="6"/>
                                        </p:tgtEl>
                                        <p:attrNameLst>
                                          <p:attrName>style.visibility</p:attrName>
                                        </p:attrNameLst>
                                      </p:cBhvr>
                                      <p:to>
                                        <p:strVal val="visible"/>
                                      </p:to>
                                    </p:set>
                                    <p:animEffect transition="in" filter="fade">
                                      <p:cBhvr>
                                        <p:cTn id="15" dur="1000"/>
                                        <p:tgtEl>
                                          <p:spTgt spid="6"/>
                                        </p:tgtEl>
                                      </p:cBhvr>
                                    </p:animEffect>
                                    <p:anim calcmode="lin" valueType="num">
                                      <p:cBhvr>
                                        <p:cTn id="16" dur="1000" fill="hold"/>
                                        <p:tgtEl>
                                          <p:spTgt spid="6"/>
                                        </p:tgtEl>
                                        <p:attrNameLst>
                                          <p:attrName>ppt_x</p:attrName>
                                        </p:attrNameLst>
                                      </p:cBhvr>
                                      <p:tavLst>
                                        <p:tav tm="0">
                                          <p:val>
                                            <p:strVal val="#ppt_x-.1"/>
                                          </p:val>
                                        </p:tav>
                                        <p:tav tm="100000">
                                          <p:val>
                                            <p:strVal val="#ppt_x"/>
                                          </p:val>
                                        </p:tav>
                                      </p:tavLst>
                                    </p:anim>
                                    <p:anim calcmode="lin" valueType="num">
                                      <p:cBhvr>
                                        <p:cTn id="17" dur="1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filecab3"/>
          <p:cNvSpPr>
            <a:spLocks noEditPoints="1" noChangeArrowheads="1"/>
          </p:cNvSpPr>
          <p:nvPr/>
        </p:nvSpPr>
        <p:spPr bwMode="auto">
          <a:xfrm>
            <a:off x="3429000" y="152400"/>
            <a:ext cx="4495800" cy="904875"/>
          </a:xfrm>
          <a:custGeom>
            <a:avLst/>
            <a:gdLst>
              <a:gd name="T0" fmla="*/ 10800 w 21600"/>
              <a:gd name="T1" fmla="*/ 0 h 21600"/>
              <a:gd name="T2" fmla="*/ 0 w 21600"/>
              <a:gd name="T3" fmla="*/ 0 h 21600"/>
              <a:gd name="T4" fmla="*/ 0 w 21600"/>
              <a:gd name="T5" fmla="*/ 10800 h 21600"/>
              <a:gd name="T6" fmla="*/ 0 w 21600"/>
              <a:gd name="T7" fmla="*/ 20367 h 21600"/>
              <a:gd name="T8" fmla="*/ 10800 w 21600"/>
              <a:gd name="T9" fmla="*/ 21600 h 21600"/>
              <a:gd name="T10" fmla="*/ 21600 w 21600"/>
              <a:gd name="T11" fmla="*/ 20367 h 21600"/>
              <a:gd name="T12" fmla="*/ 21600 w 21600"/>
              <a:gd name="T13" fmla="*/ 10800 h 21600"/>
              <a:gd name="T14" fmla="*/ 21600 w 21600"/>
              <a:gd name="T15" fmla="*/ 0 h 21600"/>
              <a:gd name="T16" fmla="*/ 1004 w 21600"/>
              <a:gd name="T17" fmla="*/ 511 h 21600"/>
              <a:gd name="T18" fmla="*/ 20542 w 21600"/>
              <a:gd name="T19" fmla="*/ 18765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10788" y="0"/>
                </a:moveTo>
                <a:lnTo>
                  <a:pt x="0" y="0"/>
                </a:lnTo>
                <a:lnTo>
                  <a:pt x="0" y="10800"/>
                </a:lnTo>
                <a:lnTo>
                  <a:pt x="0" y="19099"/>
                </a:lnTo>
                <a:lnTo>
                  <a:pt x="8466" y="19099"/>
                </a:lnTo>
                <a:lnTo>
                  <a:pt x="8490" y="19440"/>
                </a:lnTo>
                <a:lnTo>
                  <a:pt x="8537" y="20008"/>
                </a:lnTo>
                <a:lnTo>
                  <a:pt x="8607" y="20349"/>
                </a:lnTo>
                <a:lnTo>
                  <a:pt x="8701" y="20691"/>
                </a:lnTo>
                <a:lnTo>
                  <a:pt x="8842" y="21145"/>
                </a:lnTo>
                <a:lnTo>
                  <a:pt x="9053" y="21373"/>
                </a:lnTo>
                <a:lnTo>
                  <a:pt x="9264" y="21600"/>
                </a:lnTo>
                <a:lnTo>
                  <a:pt x="9545" y="21600"/>
                </a:lnTo>
                <a:lnTo>
                  <a:pt x="10718" y="21600"/>
                </a:lnTo>
                <a:lnTo>
                  <a:pt x="11891" y="21600"/>
                </a:lnTo>
                <a:lnTo>
                  <a:pt x="12266" y="21600"/>
                </a:lnTo>
                <a:lnTo>
                  <a:pt x="12477" y="21429"/>
                </a:lnTo>
                <a:lnTo>
                  <a:pt x="12618" y="21202"/>
                </a:lnTo>
                <a:lnTo>
                  <a:pt x="12758" y="20861"/>
                </a:lnTo>
                <a:lnTo>
                  <a:pt x="12922" y="20349"/>
                </a:lnTo>
                <a:lnTo>
                  <a:pt x="12993" y="19952"/>
                </a:lnTo>
                <a:lnTo>
                  <a:pt x="13016" y="19440"/>
                </a:lnTo>
                <a:lnTo>
                  <a:pt x="13063" y="19099"/>
                </a:lnTo>
                <a:lnTo>
                  <a:pt x="21600" y="19099"/>
                </a:lnTo>
                <a:lnTo>
                  <a:pt x="21600" y="10800"/>
                </a:lnTo>
                <a:lnTo>
                  <a:pt x="21600" y="0"/>
                </a:lnTo>
                <a:lnTo>
                  <a:pt x="10788" y="0"/>
                </a:lnTo>
                <a:close/>
                <a:moveTo>
                  <a:pt x="9053" y="19099"/>
                </a:moveTo>
                <a:lnTo>
                  <a:pt x="9053" y="19440"/>
                </a:lnTo>
                <a:lnTo>
                  <a:pt x="9076" y="19611"/>
                </a:lnTo>
                <a:lnTo>
                  <a:pt x="9123" y="19781"/>
                </a:lnTo>
                <a:lnTo>
                  <a:pt x="9193" y="20008"/>
                </a:lnTo>
                <a:lnTo>
                  <a:pt x="9264" y="20179"/>
                </a:lnTo>
                <a:lnTo>
                  <a:pt x="9334" y="20293"/>
                </a:lnTo>
                <a:lnTo>
                  <a:pt x="9405" y="20349"/>
                </a:lnTo>
                <a:lnTo>
                  <a:pt x="9545" y="20349"/>
                </a:lnTo>
                <a:lnTo>
                  <a:pt x="11891" y="20349"/>
                </a:lnTo>
                <a:lnTo>
                  <a:pt x="12031" y="20349"/>
                </a:lnTo>
                <a:lnTo>
                  <a:pt x="12172" y="20236"/>
                </a:lnTo>
                <a:lnTo>
                  <a:pt x="12266" y="20179"/>
                </a:lnTo>
                <a:lnTo>
                  <a:pt x="12336" y="20008"/>
                </a:lnTo>
                <a:lnTo>
                  <a:pt x="12383" y="19838"/>
                </a:lnTo>
                <a:lnTo>
                  <a:pt x="12430" y="19611"/>
                </a:lnTo>
                <a:lnTo>
                  <a:pt x="12477" y="19440"/>
                </a:lnTo>
                <a:lnTo>
                  <a:pt x="12477" y="19099"/>
                </a:lnTo>
                <a:lnTo>
                  <a:pt x="9053" y="19099"/>
                </a:lnTo>
                <a:close/>
              </a:path>
              <a:path w="21600" h="21600" extrusionOk="0">
                <a:moveTo>
                  <a:pt x="9053" y="19099"/>
                </a:moveTo>
                <a:lnTo>
                  <a:pt x="0" y="19099"/>
                </a:lnTo>
                <a:lnTo>
                  <a:pt x="21600" y="19099"/>
                </a:lnTo>
              </a:path>
            </a:pathLst>
          </a:custGeom>
          <a:solidFill>
            <a:srgbClr val="C0C0C0"/>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US"/>
          </a:p>
        </p:txBody>
      </p:sp>
      <p:sp>
        <p:nvSpPr>
          <p:cNvPr id="3" name="TextBox 2"/>
          <p:cNvSpPr txBox="1"/>
          <p:nvPr/>
        </p:nvSpPr>
        <p:spPr>
          <a:xfrm>
            <a:off x="1752600" y="1676400"/>
            <a:ext cx="5791200" cy="523220"/>
          </a:xfrm>
          <a:prstGeom prst="rect">
            <a:avLst/>
          </a:prstGeom>
          <a:noFill/>
        </p:spPr>
        <p:txBody>
          <a:bodyPr wrap="square" rtlCol="0">
            <a:spAutoFit/>
          </a:bodyPr>
          <a:lstStyle/>
          <a:p>
            <a:pPr algn="ctr"/>
            <a:r>
              <a:rPr lang="bn-IN" sz="2800" dirty="0" smtClean="0">
                <a:latin typeface="NikoshBAN" pitchFamily="2" charset="0"/>
                <a:cs typeface="NikoshBAN" pitchFamily="2" charset="0"/>
              </a:rPr>
              <a:t>পাঠ শিরোনামঃ </a:t>
            </a:r>
            <a:r>
              <a:rPr lang="bn-BD" sz="2800" dirty="0" smtClean="0">
                <a:latin typeface="NikoshBAN" pitchFamily="2" charset="0"/>
                <a:cs typeface="NikoshBAN" pitchFamily="2" charset="0"/>
              </a:rPr>
              <a:t>ডেটা কমিউনিকেশন </a:t>
            </a:r>
            <a:endParaRPr lang="en-US" sz="2800" dirty="0" smtClean="0">
              <a:latin typeface="NikoshBAN" pitchFamily="2" charset="0"/>
              <a:cs typeface="NikoshBAN" pitchFamily="2" charset="0"/>
            </a:endParaRPr>
          </a:p>
        </p:txBody>
      </p:sp>
      <p:pic>
        <p:nvPicPr>
          <p:cNvPr id="5122" name="Picture 2" descr="C:\Program Files\Microsoft Office\MEDIA\OFFICE12\Lines\BD21315_.gif"/>
          <p:cNvPicPr>
            <a:picLocks noChangeAspect="1" noChangeArrowheads="1"/>
          </p:cNvPicPr>
          <p:nvPr/>
        </p:nvPicPr>
        <p:blipFill>
          <a:blip r:embed="rId2"/>
          <a:srcRect/>
          <a:stretch>
            <a:fillRect/>
          </a:stretch>
        </p:blipFill>
        <p:spPr bwMode="auto">
          <a:xfrm>
            <a:off x="1524000" y="2209800"/>
            <a:ext cx="6137564" cy="304800"/>
          </a:xfrm>
          <a:prstGeom prst="rect">
            <a:avLst/>
          </a:prstGeom>
          <a:noFill/>
          <a:effectLst>
            <a:outerShdw blurRad="50800" dist="38100" dir="2700000" algn="tl" rotWithShape="0">
              <a:prstClr val="black">
                <a:alpha val="40000"/>
              </a:prstClr>
            </a:outerShdw>
          </a:effectLst>
        </p:spPr>
      </p:pic>
      <p:pic>
        <p:nvPicPr>
          <p:cNvPr id="5" name="Picture 4" descr="dc1.jpg"/>
          <p:cNvPicPr>
            <a:picLocks noChangeAspect="1"/>
          </p:cNvPicPr>
          <p:nvPr/>
        </p:nvPicPr>
        <p:blipFill>
          <a:blip r:embed="rId3"/>
          <a:stretch>
            <a:fillRect/>
          </a:stretch>
        </p:blipFill>
        <p:spPr>
          <a:xfrm>
            <a:off x="1143000" y="2590800"/>
            <a:ext cx="6693641" cy="1066799"/>
          </a:xfrm>
          <a:prstGeom prst="rect">
            <a:avLst/>
          </a:prstGeom>
        </p:spPr>
      </p:pic>
      <p:sp>
        <p:nvSpPr>
          <p:cNvPr id="6" name="TextBox 5"/>
          <p:cNvSpPr txBox="1"/>
          <p:nvPr/>
        </p:nvSpPr>
        <p:spPr>
          <a:xfrm>
            <a:off x="1676400" y="3733800"/>
            <a:ext cx="5943600" cy="2739211"/>
          </a:xfrm>
          <a:prstGeom prst="rect">
            <a:avLst/>
          </a:prstGeom>
          <a:noFill/>
        </p:spPr>
        <p:txBody>
          <a:bodyPr wrap="square" rtlCol="0">
            <a:spAutoFit/>
          </a:bodyPr>
          <a:lstStyle/>
          <a:p>
            <a:pPr algn="ctr"/>
            <a:r>
              <a:rPr lang="bn-IN" sz="3200" dirty="0" smtClean="0">
                <a:latin typeface="NikoshBAN" pitchFamily="2" charset="0"/>
                <a:cs typeface="NikoshBAN" pitchFamily="2" charset="0"/>
              </a:rPr>
              <a:t>শিখনফল</a:t>
            </a:r>
            <a:endParaRPr lang="bn-BD" sz="3200" dirty="0" smtClean="0">
              <a:latin typeface="NikoshBAN" pitchFamily="2" charset="0"/>
              <a:cs typeface="NikoshBAN" pitchFamily="2" charset="0"/>
            </a:endParaRPr>
          </a:p>
          <a:p>
            <a:pPr algn="ctr"/>
            <a:endParaRPr lang="en-US" dirty="0" smtClean="0">
              <a:latin typeface="NikoshBAN" pitchFamily="2" charset="0"/>
              <a:cs typeface="NikoshBAN" pitchFamily="2" charset="0"/>
            </a:endParaRPr>
          </a:p>
          <a:p>
            <a:pPr algn="l"/>
            <a:r>
              <a:rPr lang="bn-IN" sz="2400" dirty="0" smtClean="0">
                <a:latin typeface="NikoshBAN" pitchFamily="2" charset="0"/>
                <a:cs typeface="NikoshBAN" pitchFamily="2" charset="0"/>
              </a:rPr>
              <a:t>এই পাঠ শেষে শিক্ষার্থীরা  </a:t>
            </a:r>
            <a:r>
              <a:rPr lang="en-US" sz="2400" dirty="0" smtClean="0">
                <a:latin typeface="NikoshBAN" pitchFamily="2" charset="0"/>
                <a:cs typeface="NikoshBAN" pitchFamily="2" charset="0"/>
              </a:rPr>
              <a:t>......</a:t>
            </a:r>
            <a:endParaRPr lang="bn-IN" sz="2400" dirty="0" smtClean="0">
              <a:latin typeface="NikoshBAN" pitchFamily="2" charset="0"/>
              <a:cs typeface="NikoshBAN" pitchFamily="2" charset="0"/>
            </a:endParaRPr>
          </a:p>
          <a:p>
            <a:pPr marL="457200" indent="-457200">
              <a:buAutoNum type="arabicPeriod"/>
            </a:pPr>
            <a:r>
              <a:rPr lang="bn-BD" sz="2400" dirty="0" smtClean="0">
                <a:latin typeface="NikoshBAN" pitchFamily="2" charset="0"/>
                <a:cs typeface="NikoshBAN" pitchFamily="2" charset="0"/>
              </a:rPr>
              <a:t>ডেটা কমিউনিকেশন </a:t>
            </a:r>
            <a:r>
              <a:rPr lang="bn-IN" sz="2400" dirty="0" smtClean="0">
                <a:latin typeface="NikoshBAN" pitchFamily="2" charset="0"/>
                <a:cs typeface="NikoshBAN" pitchFamily="2" charset="0"/>
              </a:rPr>
              <a:t>কী তা বলতে পারবে।</a:t>
            </a:r>
          </a:p>
          <a:p>
            <a:pPr marL="457200" indent="-457200">
              <a:buAutoNum type="arabicPeriod"/>
            </a:pPr>
            <a:r>
              <a:rPr lang="bn-IN" sz="2400" dirty="0" smtClean="0">
                <a:latin typeface="NikoshBAN" pitchFamily="2" charset="0"/>
                <a:cs typeface="NikoshBAN" pitchFamily="2" charset="0"/>
              </a:rPr>
              <a:t> </a:t>
            </a:r>
            <a:r>
              <a:rPr lang="bn-BD" sz="2400" dirty="0" smtClean="0">
                <a:latin typeface="NikoshBAN" pitchFamily="2" charset="0"/>
                <a:cs typeface="NikoshBAN" pitchFamily="2" charset="0"/>
              </a:rPr>
              <a:t>ডেটা কমিউনিকেশনের</a:t>
            </a:r>
            <a:r>
              <a:rPr lang="bn-IN" sz="2400" dirty="0" smtClean="0">
                <a:latin typeface="NikoshBAN" pitchFamily="2" charset="0"/>
                <a:cs typeface="NikoshBAN" pitchFamily="2" charset="0"/>
              </a:rPr>
              <a:t> প্রকারভেদ উল্লেখ করতে পারবে।</a:t>
            </a:r>
          </a:p>
          <a:p>
            <a:pPr marL="457200" indent="-457200">
              <a:buAutoNum type="arabicPeriod"/>
            </a:pPr>
            <a:r>
              <a:rPr lang="bn-IN" sz="2400" dirty="0" smtClean="0">
                <a:latin typeface="NikoshBAN" pitchFamily="2" charset="0"/>
                <a:cs typeface="NikoshBAN" pitchFamily="2" charset="0"/>
              </a:rPr>
              <a:t> বিভিন্ন ধরনের </a:t>
            </a:r>
            <a:r>
              <a:rPr lang="bn-BD" sz="2400" dirty="0" smtClean="0">
                <a:latin typeface="NikoshBAN" pitchFamily="2" charset="0"/>
                <a:cs typeface="NikoshBAN" pitchFamily="2" charset="0"/>
              </a:rPr>
              <a:t>ডেটা কমিউনিকেশন </a:t>
            </a:r>
            <a:r>
              <a:rPr lang="bn-IN" sz="2400" dirty="0" smtClean="0">
                <a:latin typeface="NikoshBAN" pitchFamily="2" charset="0"/>
                <a:cs typeface="NikoshBAN" pitchFamily="2" charset="0"/>
              </a:rPr>
              <a:t>পদ্ধতি বর্ণনা করতে পারবে।</a:t>
            </a:r>
            <a:r>
              <a:rPr lang="bn-BD" sz="2400" dirty="0" smtClean="0">
                <a:latin typeface="NikoshBAN" pitchFamily="2" charset="0"/>
                <a:cs typeface="NikoshBAN" pitchFamily="2" charset="0"/>
              </a:rPr>
              <a:t> </a:t>
            </a:r>
            <a:endParaRPr lang="en-US" sz="2400" dirty="0" smtClean="0">
              <a:latin typeface="NikoshBAN" pitchFamily="2" charset="0"/>
              <a:cs typeface="NikoshBAN" pitchFamily="2" charset="0"/>
            </a:endParaRPr>
          </a:p>
        </p:txBody>
      </p:sp>
      <p:sp>
        <p:nvSpPr>
          <p:cNvPr id="8" name="Rectangle 7"/>
          <p:cNvSpPr/>
          <p:nvPr/>
        </p:nvSpPr>
        <p:spPr>
          <a:xfrm>
            <a:off x="4303695" y="228600"/>
            <a:ext cx="3087705" cy="646331"/>
          </a:xfrm>
          <a:prstGeom prst="rect">
            <a:avLst/>
          </a:prstGeom>
        </p:spPr>
        <p:txBody>
          <a:bodyPr wrap="none">
            <a:spAutoFit/>
          </a:bodyPr>
          <a:lstStyle/>
          <a:p>
            <a:r>
              <a:rPr lang="bn-BD" sz="3600" dirty="0" smtClean="0">
                <a:solidFill>
                  <a:srgbClr val="000000"/>
                </a:solidFill>
                <a:latin typeface="NikoshBAN" pitchFamily="2" charset="0"/>
                <a:cs typeface="NikoshBAN" pitchFamily="2" charset="0"/>
              </a:rPr>
              <a:t>ডেটা কমিউনিকেশন </a:t>
            </a:r>
            <a:endParaRPr lang="en-US" sz="3600" dirty="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grpId="0" nodeType="clickEffect">
                                  <p:stCondLst>
                                    <p:cond delay="0"/>
                                  </p:stCondLst>
                                  <p:iterate type="lt">
                                    <p:tmPct val="10000"/>
                                  </p:iterate>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1"/>
                                          </p:val>
                                        </p:tav>
                                        <p:tav tm="100000">
                                          <p:val>
                                            <p:strVal val="#ppt_x"/>
                                          </p:val>
                                        </p:tav>
                                      </p:tavLst>
                                    </p:anim>
                                    <p:anim calcmode="lin" valueType="num">
                                      <p:cBhvr>
                                        <p:cTn id="9" dur="10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3" presetClass="entr" presetSubtype="16"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plus(in)">
                                      <p:cBhvr>
                                        <p:cTn id="14"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eat-com1.jpg"/>
          <p:cNvPicPr>
            <a:picLocks noChangeAspect="1"/>
          </p:cNvPicPr>
          <p:nvPr/>
        </p:nvPicPr>
        <p:blipFill>
          <a:blip r:embed="rId2"/>
          <a:stretch>
            <a:fillRect/>
          </a:stretch>
        </p:blipFill>
        <p:spPr>
          <a:xfrm>
            <a:off x="0" y="-13648"/>
            <a:ext cx="9159534" cy="6477000"/>
          </a:xfrm>
          <a:prstGeom prst="rect">
            <a:avLst/>
          </a:prstGeom>
        </p:spPr>
      </p:pic>
      <p:sp>
        <p:nvSpPr>
          <p:cNvPr id="5" name="Title 1"/>
          <p:cNvSpPr>
            <a:spLocks noGrp="1"/>
          </p:cNvSpPr>
          <p:nvPr>
            <p:ph type="title"/>
          </p:nvPr>
        </p:nvSpPr>
        <p:spPr>
          <a:xfrm>
            <a:off x="2743200" y="5715000"/>
            <a:ext cx="3352800" cy="533400"/>
          </a:xfrm>
        </p:spPr>
        <p:style>
          <a:lnRef idx="0">
            <a:schemeClr val="accent2"/>
          </a:lnRef>
          <a:fillRef idx="3">
            <a:schemeClr val="accent2"/>
          </a:fillRef>
          <a:effectRef idx="3">
            <a:schemeClr val="accent2"/>
          </a:effectRef>
          <a:fontRef idx="minor">
            <a:schemeClr val="lt1"/>
          </a:fontRef>
        </p:style>
        <p:txBody>
          <a:bodyPr/>
          <a:lstStyle/>
          <a:p>
            <a:pPr algn="ctr"/>
            <a:r>
              <a:rPr lang="bn-BD" dirty="0" smtClean="0">
                <a:solidFill>
                  <a:srgbClr val="000000"/>
                </a:solidFill>
                <a:latin typeface="NikoshBAN" pitchFamily="2" charset="0"/>
                <a:cs typeface="NikoshBAN" pitchFamily="2" charset="0"/>
              </a:rPr>
              <a:t>ডেটা কমিউনিকেশন </a:t>
            </a:r>
            <a:endParaRPr lang="en-US" dirty="0">
              <a:solidFill>
                <a:srgbClr val="000000"/>
              </a:solidFill>
              <a:latin typeface="NikoshBAN" pitchFamily="2" charset="0"/>
              <a:cs typeface="NikoshBAN" pitchFamily="2"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bn-BD" dirty="0" smtClean="0">
                <a:latin typeface="NikoshBAN" pitchFamily="2" charset="0"/>
                <a:cs typeface="NikoshBAN" pitchFamily="2" charset="0"/>
              </a:rPr>
              <a:t>ডেটা কমিউনিকেশন </a:t>
            </a:r>
            <a:endParaRPr lang="en-US" dirty="0">
              <a:latin typeface="NikoshBAN" pitchFamily="2" charset="0"/>
              <a:cs typeface="NikoshBAN" pitchFamily="2" charset="0"/>
            </a:endParaRPr>
          </a:p>
        </p:txBody>
      </p:sp>
      <p:sp>
        <p:nvSpPr>
          <p:cNvPr id="3" name="TextBox 2"/>
          <p:cNvSpPr txBox="1"/>
          <p:nvPr/>
        </p:nvSpPr>
        <p:spPr>
          <a:xfrm>
            <a:off x="2819400" y="1371600"/>
            <a:ext cx="3048000" cy="584775"/>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en-US" sz="3200" dirty="0" smtClean="0">
                <a:solidFill>
                  <a:srgbClr val="000000"/>
                </a:solidFill>
                <a:latin typeface="Times New Roman" pitchFamily="18" charset="0"/>
                <a:cs typeface="Times New Roman" pitchFamily="18" charset="0"/>
              </a:rPr>
              <a:t>Communication</a:t>
            </a:r>
            <a:r>
              <a:rPr lang="en-US" sz="3200" dirty="0" smtClean="0">
                <a:latin typeface="Times New Roman" pitchFamily="18" charset="0"/>
                <a:cs typeface="Times New Roman" pitchFamily="18" charset="0"/>
              </a:rPr>
              <a:t> </a:t>
            </a:r>
            <a:endParaRPr lang="en-US" sz="3200" dirty="0">
              <a:latin typeface="Times New Roman" pitchFamily="18" charset="0"/>
              <a:cs typeface="Times New Roman" pitchFamily="18" charset="0"/>
            </a:endParaRPr>
          </a:p>
        </p:txBody>
      </p:sp>
      <p:sp>
        <p:nvSpPr>
          <p:cNvPr id="4" name="TextBox 3"/>
          <p:cNvSpPr txBox="1"/>
          <p:nvPr/>
        </p:nvSpPr>
        <p:spPr>
          <a:xfrm>
            <a:off x="1066800" y="2438400"/>
            <a:ext cx="2209800" cy="584775"/>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bn-BD" sz="3200" dirty="0" smtClean="0">
                <a:solidFill>
                  <a:srgbClr val="000000"/>
                </a:solidFill>
                <a:latin typeface="NikoshBAN" pitchFamily="2" charset="0"/>
                <a:cs typeface="NikoshBAN" pitchFamily="2" charset="0"/>
              </a:rPr>
              <a:t>কমিউনিকেশনঃ</a:t>
            </a:r>
            <a:r>
              <a:rPr lang="bn-BD" sz="2800" dirty="0" smtClean="0">
                <a:solidFill>
                  <a:srgbClr val="000000"/>
                </a:solidFill>
                <a:latin typeface="NikoshBAN" pitchFamily="2" charset="0"/>
                <a:cs typeface="NikoshBAN" pitchFamily="2" charset="0"/>
              </a:rPr>
              <a:t> </a:t>
            </a:r>
            <a:endParaRPr lang="en-US" sz="2800" dirty="0">
              <a:solidFill>
                <a:srgbClr val="000000"/>
              </a:solidFill>
            </a:endParaRPr>
          </a:p>
        </p:txBody>
      </p:sp>
      <p:sp>
        <p:nvSpPr>
          <p:cNvPr id="5" name="TextBox 4"/>
          <p:cNvSpPr txBox="1"/>
          <p:nvPr/>
        </p:nvSpPr>
        <p:spPr>
          <a:xfrm>
            <a:off x="914400" y="3124200"/>
            <a:ext cx="7315200" cy="1384995"/>
          </a:xfrm>
          <a:prstGeom prst="rect">
            <a:avLst/>
          </a:prstGeom>
          <a:noFill/>
        </p:spPr>
        <p:txBody>
          <a:bodyPr wrap="square" rtlCol="0">
            <a:spAutoFit/>
          </a:bodyPr>
          <a:lstStyle/>
          <a:p>
            <a:pPr algn="just"/>
            <a:r>
              <a:rPr lang="bn-BD" sz="2800" dirty="0" smtClean="0">
                <a:solidFill>
                  <a:srgbClr val="000000"/>
                </a:solidFill>
                <a:latin typeface="NikoshBAN" pitchFamily="2" charset="0"/>
                <a:cs typeface="NikoshBAN" pitchFamily="2" charset="0"/>
              </a:rPr>
              <a:t>কমিউনিকেশন শব্দটির অর্থ হল যোগাযোগ। কোন কিছর সাহায্যে এক প্রান্ত থেকে অন্য প্রান্তে তথ্য আদান-প্রদান করাই হল কমিউনিকেশন। কমিউনিকেশন দুই প্রকার -</a:t>
            </a:r>
            <a:endParaRPr lang="en-US" sz="2800" dirty="0">
              <a:solidFill>
                <a:srgbClr val="000000"/>
              </a:solidFill>
            </a:endParaRPr>
          </a:p>
        </p:txBody>
      </p:sp>
      <p:sp>
        <p:nvSpPr>
          <p:cNvPr id="6" name="TextBox 5"/>
          <p:cNvSpPr txBox="1"/>
          <p:nvPr/>
        </p:nvSpPr>
        <p:spPr>
          <a:xfrm>
            <a:off x="1066800" y="4800600"/>
            <a:ext cx="7239000" cy="954107"/>
          </a:xfrm>
          <a:prstGeom prst="rect">
            <a:avLst/>
          </a:prstGeom>
          <a:noFill/>
        </p:spPr>
        <p:txBody>
          <a:bodyPr wrap="square" rtlCol="0">
            <a:spAutoFit/>
          </a:bodyPr>
          <a:lstStyle/>
          <a:p>
            <a:r>
              <a:rPr lang="en-US" sz="2800" dirty="0" smtClean="0">
                <a:solidFill>
                  <a:srgbClr val="000000"/>
                </a:solidFill>
                <a:latin typeface="NikoshBAN" pitchFamily="2" charset="0"/>
                <a:cs typeface="NikoshBAN" pitchFamily="2" charset="0"/>
              </a:rPr>
              <a:t>1. </a:t>
            </a:r>
            <a:r>
              <a:rPr lang="bn-BD" sz="2800" dirty="0" smtClean="0">
                <a:solidFill>
                  <a:srgbClr val="000000"/>
                </a:solidFill>
                <a:latin typeface="NikoshBAN" pitchFamily="2" charset="0"/>
                <a:cs typeface="NikoshBAN" pitchFamily="2" charset="0"/>
              </a:rPr>
              <a:t>লোকাল কমিউনিকেশন</a:t>
            </a:r>
            <a:r>
              <a:rPr lang="en-US" sz="2800" dirty="0" smtClean="0">
                <a:solidFill>
                  <a:srgbClr val="000000"/>
                </a:solidFill>
                <a:latin typeface="NikoshBAN" pitchFamily="2" charset="0"/>
                <a:cs typeface="NikoshBAN" pitchFamily="2" charset="0"/>
              </a:rPr>
              <a:t>  </a:t>
            </a:r>
            <a:r>
              <a:rPr lang="en-US" sz="2400" dirty="0" smtClean="0">
                <a:solidFill>
                  <a:srgbClr val="000000"/>
                </a:solidFill>
                <a:latin typeface="NikoshBAN" pitchFamily="2" charset="0"/>
                <a:cs typeface="NikoshBAN" pitchFamily="2" charset="0"/>
              </a:rPr>
              <a:t>(Local Communication)</a:t>
            </a:r>
            <a:endParaRPr lang="bn-BD" sz="2400" dirty="0" smtClean="0">
              <a:solidFill>
                <a:srgbClr val="000000"/>
              </a:solidFill>
              <a:latin typeface="NikoshBAN" pitchFamily="2" charset="0"/>
              <a:cs typeface="NikoshBAN" pitchFamily="2" charset="0"/>
            </a:endParaRPr>
          </a:p>
          <a:p>
            <a:r>
              <a:rPr lang="en-US" sz="2800" dirty="0" smtClean="0">
                <a:solidFill>
                  <a:srgbClr val="000000"/>
                </a:solidFill>
                <a:latin typeface="NikoshBAN" pitchFamily="2" charset="0"/>
                <a:cs typeface="NikoshBAN" pitchFamily="2" charset="0"/>
              </a:rPr>
              <a:t>2. </a:t>
            </a:r>
            <a:r>
              <a:rPr lang="bn-BD" sz="2800" dirty="0" smtClean="0">
                <a:solidFill>
                  <a:srgbClr val="000000"/>
                </a:solidFill>
                <a:latin typeface="NikoshBAN" pitchFamily="2" charset="0"/>
                <a:cs typeface="NikoshBAN" pitchFamily="2" charset="0"/>
              </a:rPr>
              <a:t>রিমোট কমিউনিকেশন</a:t>
            </a:r>
            <a:r>
              <a:rPr lang="en-US" sz="2800" dirty="0" smtClean="0">
                <a:solidFill>
                  <a:srgbClr val="000000"/>
                </a:solidFill>
                <a:latin typeface="NikoshBAN" pitchFamily="2" charset="0"/>
                <a:cs typeface="NikoshBAN" pitchFamily="2" charset="0"/>
              </a:rPr>
              <a:t> </a:t>
            </a:r>
            <a:r>
              <a:rPr lang="bn-BD" sz="2800" dirty="0" smtClean="0">
                <a:solidFill>
                  <a:srgbClr val="000000"/>
                </a:solidFill>
                <a:latin typeface="NikoshBAN" pitchFamily="2" charset="0"/>
                <a:cs typeface="NikoshBAN" pitchFamily="2" charset="0"/>
              </a:rPr>
              <a:t> </a:t>
            </a:r>
            <a:r>
              <a:rPr lang="en-US" sz="2400" dirty="0" smtClean="0">
                <a:solidFill>
                  <a:srgbClr val="000000"/>
                </a:solidFill>
                <a:latin typeface="NikoshBAN" pitchFamily="2" charset="0"/>
                <a:cs typeface="NikoshBAN" pitchFamily="2" charset="0"/>
              </a:rPr>
              <a:t>(Remote Communication)</a:t>
            </a:r>
            <a:endParaRPr lang="bn-BD" sz="2400" dirty="0" smtClean="0">
              <a:solidFill>
                <a:srgbClr val="000000"/>
              </a:solidFill>
              <a:latin typeface="NikoshBAN" pitchFamily="2" charset="0"/>
              <a:cs typeface="NikoshBAN" pitchFamily="2"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p:txBody>
          <a:bodyPr/>
          <a:lstStyle/>
          <a:p>
            <a:pPr algn="ctr"/>
            <a:r>
              <a:rPr lang="bn-BD" dirty="0" smtClean="0">
                <a:latin typeface="NikoshBAN" pitchFamily="2" charset="0"/>
                <a:cs typeface="NikoshBAN" pitchFamily="2" charset="0"/>
              </a:rPr>
              <a:t>ডেটা কমিউনিকেশন </a:t>
            </a:r>
            <a:endParaRPr lang="en-US" dirty="0">
              <a:latin typeface="NikoshBAN" pitchFamily="2" charset="0"/>
              <a:cs typeface="NikoshBAN" pitchFamily="2" charset="0"/>
            </a:endParaRPr>
          </a:p>
        </p:txBody>
      </p:sp>
      <p:sp>
        <p:nvSpPr>
          <p:cNvPr id="4" name="Title 1"/>
          <p:cNvSpPr txBox="1">
            <a:spLocks/>
          </p:cNvSpPr>
          <p:nvPr/>
        </p:nvSpPr>
        <p:spPr bwMode="auto">
          <a:xfrm>
            <a:off x="533400" y="1676400"/>
            <a:ext cx="259080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defRPr/>
            </a:pPr>
            <a:r>
              <a:rPr kumimoji="0" lang="bn-BD" sz="2800" b="0" i="0" u="none" strike="noStrike" kern="0" cap="none" spc="0" normalizeH="0" baseline="0" noProof="0" dirty="0" smtClean="0">
                <a:ln>
                  <a:noFill/>
                </a:ln>
                <a:solidFill>
                  <a:srgbClr val="000000"/>
                </a:solidFill>
                <a:effectLst/>
                <a:uLnTx/>
                <a:uFillTx/>
                <a:latin typeface="NikoshBAN" pitchFamily="2" charset="0"/>
                <a:ea typeface="+mj-ea"/>
                <a:cs typeface="NikoshBAN" pitchFamily="2" charset="0"/>
              </a:rPr>
              <a:t>ডেটা কমিউনিকেশন</a:t>
            </a:r>
            <a:r>
              <a:rPr lang="bn-BD" sz="2800" kern="0" dirty="0" smtClean="0">
                <a:solidFill>
                  <a:srgbClr val="000000"/>
                </a:solidFill>
                <a:latin typeface="NikoshBAN" pitchFamily="2" charset="0"/>
                <a:ea typeface="+mj-ea"/>
                <a:cs typeface="NikoshBAN" pitchFamily="2" charset="0"/>
              </a:rPr>
              <a:t>ঃ </a:t>
            </a:r>
            <a:r>
              <a:rPr kumimoji="0" lang="bn-BD" sz="2800" b="0" i="0" u="none" strike="noStrike" kern="0" cap="none" spc="0" normalizeH="0" baseline="0" noProof="0" dirty="0" smtClean="0">
                <a:ln>
                  <a:noFill/>
                </a:ln>
                <a:solidFill>
                  <a:srgbClr val="000000"/>
                </a:solidFill>
                <a:effectLst/>
                <a:uLnTx/>
                <a:uFillTx/>
                <a:latin typeface="NikoshBAN" pitchFamily="2" charset="0"/>
                <a:ea typeface="+mj-ea"/>
                <a:cs typeface="NikoshBAN" pitchFamily="2" charset="0"/>
              </a:rPr>
              <a:t> </a:t>
            </a:r>
            <a:endParaRPr kumimoji="0" lang="en-US" sz="2800" b="0" i="0" u="none" strike="noStrike" kern="0" cap="none" spc="0" normalizeH="0" baseline="0" noProof="0" dirty="0">
              <a:ln>
                <a:noFill/>
              </a:ln>
              <a:solidFill>
                <a:srgbClr val="000000"/>
              </a:solidFill>
              <a:effectLst/>
              <a:uLnTx/>
              <a:uFillTx/>
              <a:latin typeface="NikoshBAN" pitchFamily="2" charset="0"/>
              <a:ea typeface="+mj-ea"/>
              <a:cs typeface="NikoshBAN" pitchFamily="2" charset="0"/>
            </a:endParaRPr>
          </a:p>
        </p:txBody>
      </p:sp>
      <p:sp>
        <p:nvSpPr>
          <p:cNvPr id="5" name="TextBox 4"/>
          <p:cNvSpPr txBox="1"/>
          <p:nvPr/>
        </p:nvSpPr>
        <p:spPr>
          <a:xfrm>
            <a:off x="533400" y="2209800"/>
            <a:ext cx="7315200" cy="1200329"/>
          </a:xfrm>
          <a:prstGeom prst="rect">
            <a:avLst/>
          </a:prstGeom>
          <a:noFill/>
        </p:spPr>
        <p:txBody>
          <a:bodyPr wrap="square" rtlCol="0">
            <a:spAutoFit/>
          </a:bodyPr>
          <a:lstStyle/>
          <a:p>
            <a:pPr algn="just"/>
            <a:r>
              <a:rPr lang="bn-BD" sz="2400" dirty="0" smtClean="0">
                <a:solidFill>
                  <a:srgbClr val="000000"/>
                </a:solidFill>
                <a:latin typeface="NikoshBAN" pitchFamily="2" charset="0"/>
                <a:cs typeface="NikoshBAN" pitchFamily="2" charset="0"/>
              </a:rPr>
              <a:t>কোন ডেটাকে এক প্রান্ত থেকে অন্য প্রান্তে কিংবা এক কম্পিউটার থেকে অন্য কম্পিউটারে কিংবা এক ডিভাইস থেকে অন্য ডিভাইসে অথবা এক জনের ডেটা অন্য সবার নিকট স্থানান্তরের প্রক্রিয়াই হল ডেটা কমিউনিকেশন। </a:t>
            </a:r>
            <a:endParaRPr lang="en-US" sz="2400" dirty="0">
              <a:solidFill>
                <a:srgbClr val="000000"/>
              </a:solidFill>
            </a:endParaRPr>
          </a:p>
        </p:txBody>
      </p:sp>
      <p:sp>
        <p:nvSpPr>
          <p:cNvPr id="7" name="TextBox 6"/>
          <p:cNvSpPr txBox="1"/>
          <p:nvPr/>
        </p:nvSpPr>
        <p:spPr>
          <a:xfrm>
            <a:off x="533400" y="3810000"/>
            <a:ext cx="7315200" cy="830997"/>
          </a:xfrm>
          <a:prstGeom prst="rect">
            <a:avLst/>
          </a:prstGeom>
          <a:noFill/>
        </p:spPr>
        <p:txBody>
          <a:bodyPr wrap="square" rtlCol="0">
            <a:spAutoFit/>
          </a:bodyPr>
          <a:lstStyle/>
          <a:p>
            <a:pPr algn="just"/>
            <a:r>
              <a:rPr lang="bn-BD" sz="2400" dirty="0" smtClean="0">
                <a:solidFill>
                  <a:srgbClr val="000000"/>
                </a:solidFill>
                <a:latin typeface="NikoshBAN" pitchFamily="2" charset="0"/>
                <a:cs typeface="NikoshBAN" pitchFamily="2" charset="0"/>
              </a:rPr>
              <a:t>কমিউনিকেশন মোডঃ</a:t>
            </a:r>
          </a:p>
          <a:p>
            <a:pPr algn="just"/>
            <a:r>
              <a:rPr lang="bn-BD" sz="2400" dirty="0" smtClean="0">
                <a:solidFill>
                  <a:srgbClr val="000000"/>
                </a:solidFill>
                <a:latin typeface="NikoshBAN" pitchFamily="2" charset="0"/>
                <a:cs typeface="NikoshBAN" pitchFamily="2" charset="0"/>
              </a:rPr>
              <a:t>ডেটা আদান-প্রদানের  জন্য তিনটি মোড বা প্রথা ব্যবহৃত হয়। যথা- </a:t>
            </a:r>
            <a:endParaRPr lang="en-US" sz="2400" dirty="0">
              <a:solidFill>
                <a:srgbClr val="000000"/>
              </a:solidFill>
            </a:endParaRPr>
          </a:p>
        </p:txBody>
      </p:sp>
      <p:sp>
        <p:nvSpPr>
          <p:cNvPr id="8" name="TextBox 7"/>
          <p:cNvSpPr txBox="1"/>
          <p:nvPr/>
        </p:nvSpPr>
        <p:spPr>
          <a:xfrm>
            <a:off x="533400" y="4876800"/>
            <a:ext cx="7315200" cy="1200329"/>
          </a:xfrm>
          <a:prstGeom prst="rect">
            <a:avLst/>
          </a:prstGeom>
          <a:noFill/>
        </p:spPr>
        <p:txBody>
          <a:bodyPr wrap="square" rtlCol="0">
            <a:spAutoFit/>
          </a:bodyPr>
          <a:lstStyle/>
          <a:p>
            <a:pPr algn="just"/>
            <a:r>
              <a:rPr lang="bn-BD" sz="2400" dirty="0" smtClean="0">
                <a:solidFill>
                  <a:srgbClr val="000000"/>
                </a:solidFill>
                <a:latin typeface="NikoshBAN" pitchFamily="2" charset="0"/>
                <a:cs typeface="NikoshBAN" pitchFamily="2" charset="0"/>
              </a:rPr>
              <a:t>১। সিমপ্লেক্স</a:t>
            </a:r>
            <a:endParaRPr lang="bn-BD" sz="2400" dirty="0">
              <a:solidFill>
                <a:srgbClr val="000000"/>
              </a:solidFill>
              <a:latin typeface="NikoshBAN" pitchFamily="2" charset="0"/>
              <a:cs typeface="NikoshBAN" pitchFamily="2" charset="0"/>
            </a:endParaRPr>
          </a:p>
          <a:p>
            <a:pPr algn="just"/>
            <a:r>
              <a:rPr lang="bn-BD" sz="2400" dirty="0" smtClean="0">
                <a:solidFill>
                  <a:srgbClr val="000000"/>
                </a:solidFill>
                <a:latin typeface="NikoshBAN" pitchFamily="2" charset="0"/>
                <a:cs typeface="NikoshBAN" pitchFamily="2" charset="0"/>
              </a:rPr>
              <a:t>২। হাফ-ডুপ্লেক্স ও</a:t>
            </a:r>
          </a:p>
          <a:p>
            <a:pPr algn="just"/>
            <a:r>
              <a:rPr lang="bn-BD" sz="2400" dirty="0" smtClean="0">
                <a:solidFill>
                  <a:srgbClr val="000000"/>
                </a:solidFill>
                <a:latin typeface="NikoshBAN" pitchFamily="2" charset="0"/>
                <a:cs typeface="NikoshBAN" pitchFamily="2" charset="0"/>
              </a:rPr>
              <a:t>৩। ফুল- ডুপ্লেক্স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laptop"/>
          <p:cNvSpPr>
            <a:spLocks noEditPoints="1" noChangeArrowheads="1"/>
          </p:cNvSpPr>
          <p:nvPr/>
        </p:nvSpPr>
        <p:spPr bwMode="auto">
          <a:xfrm>
            <a:off x="990600" y="1828800"/>
            <a:ext cx="1295400" cy="1066800"/>
          </a:xfrm>
          <a:custGeom>
            <a:avLst/>
            <a:gdLst>
              <a:gd name="T0" fmla="*/ 3362 w 21600"/>
              <a:gd name="T1" fmla="*/ 0 h 21600"/>
              <a:gd name="T2" fmla="*/ 3362 w 21600"/>
              <a:gd name="T3" fmla="*/ 7173 h 21600"/>
              <a:gd name="T4" fmla="*/ 18327 w 21600"/>
              <a:gd name="T5" fmla="*/ 0 h 21600"/>
              <a:gd name="T6" fmla="*/ 18327 w 21600"/>
              <a:gd name="T7" fmla="*/ 7173 h 21600"/>
              <a:gd name="T8" fmla="*/ 10800 w 21600"/>
              <a:gd name="T9" fmla="*/ 0 h 21600"/>
              <a:gd name="T10" fmla="*/ 10800 w 21600"/>
              <a:gd name="T11" fmla="*/ 21600 h 21600"/>
              <a:gd name="T12" fmla="*/ 0 w 21600"/>
              <a:gd name="T13" fmla="*/ 21600 h 21600"/>
              <a:gd name="T14" fmla="*/ 21600 w 21600"/>
              <a:gd name="T15" fmla="*/ 21600 h 21600"/>
              <a:gd name="T16" fmla="*/ 4445 w 21600"/>
              <a:gd name="T17" fmla="*/ 1858 h 21600"/>
              <a:gd name="T18" fmla="*/ 17311 w 21600"/>
              <a:gd name="T19" fmla="*/ 1232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3362" y="0"/>
                </a:moveTo>
                <a:lnTo>
                  <a:pt x="18327" y="0"/>
                </a:lnTo>
                <a:lnTo>
                  <a:pt x="18327" y="14347"/>
                </a:lnTo>
                <a:lnTo>
                  <a:pt x="3362" y="14347"/>
                </a:lnTo>
                <a:lnTo>
                  <a:pt x="3362" y="0"/>
                </a:lnTo>
                <a:close/>
              </a:path>
              <a:path w="21600" h="21600" extrusionOk="0">
                <a:moveTo>
                  <a:pt x="3340" y="15068"/>
                </a:moveTo>
                <a:lnTo>
                  <a:pt x="0" y="19877"/>
                </a:lnTo>
                <a:lnTo>
                  <a:pt x="21600" y="19877"/>
                </a:lnTo>
                <a:lnTo>
                  <a:pt x="18327" y="15068"/>
                </a:lnTo>
                <a:lnTo>
                  <a:pt x="3340" y="15068"/>
                </a:lnTo>
                <a:close/>
              </a:path>
              <a:path w="21600" h="21600" extrusionOk="0">
                <a:moveTo>
                  <a:pt x="0" y="19877"/>
                </a:moveTo>
                <a:lnTo>
                  <a:pt x="0" y="21600"/>
                </a:lnTo>
                <a:lnTo>
                  <a:pt x="21600" y="21600"/>
                </a:lnTo>
                <a:lnTo>
                  <a:pt x="21600" y="19877"/>
                </a:lnTo>
                <a:lnTo>
                  <a:pt x="0" y="19877"/>
                </a:lnTo>
                <a:close/>
              </a:path>
              <a:path w="21600" h="21600" extrusionOk="0">
                <a:moveTo>
                  <a:pt x="4186" y="1523"/>
                </a:moveTo>
                <a:lnTo>
                  <a:pt x="17547" y="1523"/>
                </a:lnTo>
                <a:lnTo>
                  <a:pt x="17547" y="12744"/>
                </a:lnTo>
                <a:lnTo>
                  <a:pt x="4186" y="12744"/>
                </a:lnTo>
                <a:lnTo>
                  <a:pt x="4186" y="1523"/>
                </a:lnTo>
                <a:close/>
              </a:path>
              <a:path w="21600" h="21600" extrusionOk="0">
                <a:moveTo>
                  <a:pt x="3318" y="15549"/>
                </a:moveTo>
                <a:lnTo>
                  <a:pt x="2917" y="16110"/>
                </a:lnTo>
                <a:lnTo>
                  <a:pt x="18727" y="16110"/>
                </a:lnTo>
                <a:lnTo>
                  <a:pt x="18327" y="15549"/>
                </a:lnTo>
                <a:lnTo>
                  <a:pt x="3318" y="15549"/>
                </a:lnTo>
                <a:close/>
              </a:path>
              <a:path w="21600" h="21600" extrusionOk="0">
                <a:moveTo>
                  <a:pt x="6213" y="18314"/>
                </a:moveTo>
                <a:lnTo>
                  <a:pt x="5946" y="18875"/>
                </a:lnTo>
                <a:lnTo>
                  <a:pt x="15766" y="18875"/>
                </a:lnTo>
                <a:lnTo>
                  <a:pt x="15499" y="18314"/>
                </a:lnTo>
                <a:lnTo>
                  <a:pt x="6213" y="18314"/>
                </a:lnTo>
                <a:close/>
              </a:path>
              <a:path w="21600" h="21600" extrusionOk="0">
                <a:moveTo>
                  <a:pt x="2828" y="16471"/>
                </a:moveTo>
                <a:lnTo>
                  <a:pt x="2405" y="17072"/>
                </a:lnTo>
                <a:lnTo>
                  <a:pt x="19284" y="17072"/>
                </a:lnTo>
                <a:lnTo>
                  <a:pt x="18839" y="16471"/>
                </a:lnTo>
                <a:lnTo>
                  <a:pt x="2828" y="16471"/>
                </a:lnTo>
                <a:close/>
              </a:path>
              <a:path w="21600" h="21600" extrusionOk="0">
                <a:moveTo>
                  <a:pt x="2316" y="17352"/>
                </a:moveTo>
                <a:lnTo>
                  <a:pt x="1871" y="17953"/>
                </a:lnTo>
                <a:lnTo>
                  <a:pt x="19863" y="17953"/>
                </a:lnTo>
                <a:lnTo>
                  <a:pt x="19395" y="17352"/>
                </a:lnTo>
                <a:lnTo>
                  <a:pt x="2316" y="17352"/>
                </a:lnTo>
                <a:close/>
              </a:path>
            </a:pathLst>
          </a:custGeom>
          <a:solidFill>
            <a:srgbClr val="C0C0C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 name="TextBox 5"/>
          <p:cNvSpPr txBox="1"/>
          <p:nvPr/>
        </p:nvSpPr>
        <p:spPr>
          <a:xfrm>
            <a:off x="3886200" y="1524000"/>
            <a:ext cx="1295400" cy="461665"/>
          </a:xfrm>
          <a:prstGeom prst="rect">
            <a:avLst/>
          </a:prstGeom>
        </p:spPr>
        <p:style>
          <a:lnRef idx="3">
            <a:schemeClr val="lt1"/>
          </a:lnRef>
          <a:fillRef idx="1">
            <a:schemeClr val="accent5"/>
          </a:fillRef>
          <a:effectRef idx="1">
            <a:schemeClr val="accent5"/>
          </a:effectRef>
          <a:fontRef idx="minor">
            <a:schemeClr val="lt1"/>
          </a:fontRef>
        </p:style>
        <p:txBody>
          <a:bodyPr wrap="square" rtlCol="0">
            <a:spAutoFit/>
          </a:bodyPr>
          <a:lstStyle/>
          <a:p>
            <a:pPr algn="ctr"/>
            <a:r>
              <a:rPr lang="bn-BD" sz="2400" dirty="0" smtClean="0">
                <a:solidFill>
                  <a:srgbClr val="000000"/>
                </a:solidFill>
                <a:latin typeface="NikoshBAN" pitchFamily="2" charset="0"/>
                <a:cs typeface="NikoshBAN" pitchFamily="2" charset="0"/>
              </a:rPr>
              <a:t>সিমপ্লেক্স</a:t>
            </a:r>
            <a:endParaRPr lang="en-US" sz="2400" dirty="0">
              <a:solidFill>
                <a:srgbClr val="000000"/>
              </a:solidFill>
            </a:endParaRPr>
          </a:p>
        </p:txBody>
      </p:sp>
      <p:sp>
        <p:nvSpPr>
          <p:cNvPr id="7" name="laptop"/>
          <p:cNvSpPr>
            <a:spLocks noEditPoints="1" noChangeArrowheads="1"/>
          </p:cNvSpPr>
          <p:nvPr/>
        </p:nvSpPr>
        <p:spPr bwMode="auto">
          <a:xfrm>
            <a:off x="6477000" y="1828800"/>
            <a:ext cx="1295400" cy="1066800"/>
          </a:xfrm>
          <a:custGeom>
            <a:avLst/>
            <a:gdLst>
              <a:gd name="T0" fmla="*/ 3362 w 21600"/>
              <a:gd name="T1" fmla="*/ 0 h 21600"/>
              <a:gd name="T2" fmla="*/ 3362 w 21600"/>
              <a:gd name="T3" fmla="*/ 7173 h 21600"/>
              <a:gd name="T4" fmla="*/ 18327 w 21600"/>
              <a:gd name="T5" fmla="*/ 0 h 21600"/>
              <a:gd name="T6" fmla="*/ 18327 w 21600"/>
              <a:gd name="T7" fmla="*/ 7173 h 21600"/>
              <a:gd name="T8" fmla="*/ 10800 w 21600"/>
              <a:gd name="T9" fmla="*/ 0 h 21600"/>
              <a:gd name="T10" fmla="*/ 10800 w 21600"/>
              <a:gd name="T11" fmla="*/ 21600 h 21600"/>
              <a:gd name="T12" fmla="*/ 0 w 21600"/>
              <a:gd name="T13" fmla="*/ 21600 h 21600"/>
              <a:gd name="T14" fmla="*/ 21600 w 21600"/>
              <a:gd name="T15" fmla="*/ 21600 h 21600"/>
              <a:gd name="T16" fmla="*/ 4445 w 21600"/>
              <a:gd name="T17" fmla="*/ 1858 h 21600"/>
              <a:gd name="T18" fmla="*/ 17311 w 21600"/>
              <a:gd name="T19" fmla="*/ 1232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3362" y="0"/>
                </a:moveTo>
                <a:lnTo>
                  <a:pt x="18327" y="0"/>
                </a:lnTo>
                <a:lnTo>
                  <a:pt x="18327" y="14347"/>
                </a:lnTo>
                <a:lnTo>
                  <a:pt x="3362" y="14347"/>
                </a:lnTo>
                <a:lnTo>
                  <a:pt x="3362" y="0"/>
                </a:lnTo>
                <a:close/>
              </a:path>
              <a:path w="21600" h="21600" extrusionOk="0">
                <a:moveTo>
                  <a:pt x="3340" y="15068"/>
                </a:moveTo>
                <a:lnTo>
                  <a:pt x="0" y="19877"/>
                </a:lnTo>
                <a:lnTo>
                  <a:pt x="21600" y="19877"/>
                </a:lnTo>
                <a:lnTo>
                  <a:pt x="18327" y="15068"/>
                </a:lnTo>
                <a:lnTo>
                  <a:pt x="3340" y="15068"/>
                </a:lnTo>
                <a:close/>
              </a:path>
              <a:path w="21600" h="21600" extrusionOk="0">
                <a:moveTo>
                  <a:pt x="0" y="19877"/>
                </a:moveTo>
                <a:lnTo>
                  <a:pt x="0" y="21600"/>
                </a:lnTo>
                <a:lnTo>
                  <a:pt x="21600" y="21600"/>
                </a:lnTo>
                <a:lnTo>
                  <a:pt x="21600" y="19877"/>
                </a:lnTo>
                <a:lnTo>
                  <a:pt x="0" y="19877"/>
                </a:lnTo>
                <a:close/>
              </a:path>
              <a:path w="21600" h="21600" extrusionOk="0">
                <a:moveTo>
                  <a:pt x="4186" y="1523"/>
                </a:moveTo>
                <a:lnTo>
                  <a:pt x="17547" y="1523"/>
                </a:lnTo>
                <a:lnTo>
                  <a:pt x="17547" y="12744"/>
                </a:lnTo>
                <a:lnTo>
                  <a:pt x="4186" y="12744"/>
                </a:lnTo>
                <a:lnTo>
                  <a:pt x="4186" y="1523"/>
                </a:lnTo>
                <a:close/>
              </a:path>
              <a:path w="21600" h="21600" extrusionOk="0">
                <a:moveTo>
                  <a:pt x="3318" y="15549"/>
                </a:moveTo>
                <a:lnTo>
                  <a:pt x="2917" y="16110"/>
                </a:lnTo>
                <a:lnTo>
                  <a:pt x="18727" y="16110"/>
                </a:lnTo>
                <a:lnTo>
                  <a:pt x="18327" y="15549"/>
                </a:lnTo>
                <a:lnTo>
                  <a:pt x="3318" y="15549"/>
                </a:lnTo>
                <a:close/>
              </a:path>
              <a:path w="21600" h="21600" extrusionOk="0">
                <a:moveTo>
                  <a:pt x="6213" y="18314"/>
                </a:moveTo>
                <a:lnTo>
                  <a:pt x="5946" y="18875"/>
                </a:lnTo>
                <a:lnTo>
                  <a:pt x="15766" y="18875"/>
                </a:lnTo>
                <a:lnTo>
                  <a:pt x="15499" y="18314"/>
                </a:lnTo>
                <a:lnTo>
                  <a:pt x="6213" y="18314"/>
                </a:lnTo>
                <a:close/>
              </a:path>
              <a:path w="21600" h="21600" extrusionOk="0">
                <a:moveTo>
                  <a:pt x="2828" y="16471"/>
                </a:moveTo>
                <a:lnTo>
                  <a:pt x="2405" y="17072"/>
                </a:lnTo>
                <a:lnTo>
                  <a:pt x="19284" y="17072"/>
                </a:lnTo>
                <a:lnTo>
                  <a:pt x="18839" y="16471"/>
                </a:lnTo>
                <a:lnTo>
                  <a:pt x="2828" y="16471"/>
                </a:lnTo>
                <a:close/>
              </a:path>
              <a:path w="21600" h="21600" extrusionOk="0">
                <a:moveTo>
                  <a:pt x="2316" y="17352"/>
                </a:moveTo>
                <a:lnTo>
                  <a:pt x="1871" y="17953"/>
                </a:lnTo>
                <a:lnTo>
                  <a:pt x="19863" y="17953"/>
                </a:lnTo>
                <a:lnTo>
                  <a:pt x="19395" y="17352"/>
                </a:lnTo>
                <a:lnTo>
                  <a:pt x="2316" y="17352"/>
                </a:lnTo>
                <a:close/>
              </a:path>
            </a:pathLst>
          </a:custGeom>
          <a:solidFill>
            <a:srgbClr val="C0C0C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8" name="TextBox 7"/>
          <p:cNvSpPr txBox="1"/>
          <p:nvPr/>
        </p:nvSpPr>
        <p:spPr>
          <a:xfrm>
            <a:off x="3679209" y="3069609"/>
            <a:ext cx="1676400" cy="461665"/>
          </a:xfrm>
          <a:prstGeom prst="rect">
            <a:avLst/>
          </a:prstGeom>
        </p:spPr>
        <p:style>
          <a:lnRef idx="3">
            <a:schemeClr val="lt1"/>
          </a:lnRef>
          <a:fillRef idx="1">
            <a:schemeClr val="accent5"/>
          </a:fillRef>
          <a:effectRef idx="1">
            <a:schemeClr val="accent5"/>
          </a:effectRef>
          <a:fontRef idx="minor">
            <a:schemeClr val="lt1"/>
          </a:fontRef>
        </p:style>
        <p:txBody>
          <a:bodyPr wrap="square" rtlCol="0">
            <a:spAutoFit/>
          </a:bodyPr>
          <a:lstStyle/>
          <a:p>
            <a:pPr algn="ctr"/>
            <a:r>
              <a:rPr lang="bn-BD" sz="2400" dirty="0" smtClean="0">
                <a:solidFill>
                  <a:srgbClr val="000000"/>
                </a:solidFill>
                <a:latin typeface="NikoshBAN" pitchFamily="2" charset="0"/>
                <a:cs typeface="NikoshBAN" pitchFamily="2" charset="0"/>
              </a:rPr>
              <a:t>হাফ-ডুপ্লেক্স</a:t>
            </a:r>
            <a:endParaRPr lang="en-US" sz="2400" dirty="0">
              <a:solidFill>
                <a:srgbClr val="000000"/>
              </a:solidFill>
            </a:endParaRPr>
          </a:p>
        </p:txBody>
      </p:sp>
      <p:sp>
        <p:nvSpPr>
          <p:cNvPr id="9" name="laptop"/>
          <p:cNvSpPr>
            <a:spLocks noEditPoints="1" noChangeArrowheads="1"/>
          </p:cNvSpPr>
          <p:nvPr/>
        </p:nvSpPr>
        <p:spPr bwMode="auto">
          <a:xfrm>
            <a:off x="990600" y="3581400"/>
            <a:ext cx="1295400" cy="1066800"/>
          </a:xfrm>
          <a:custGeom>
            <a:avLst/>
            <a:gdLst>
              <a:gd name="T0" fmla="*/ 3362 w 21600"/>
              <a:gd name="T1" fmla="*/ 0 h 21600"/>
              <a:gd name="T2" fmla="*/ 3362 w 21600"/>
              <a:gd name="T3" fmla="*/ 7173 h 21600"/>
              <a:gd name="T4" fmla="*/ 18327 w 21600"/>
              <a:gd name="T5" fmla="*/ 0 h 21600"/>
              <a:gd name="T6" fmla="*/ 18327 w 21600"/>
              <a:gd name="T7" fmla="*/ 7173 h 21600"/>
              <a:gd name="T8" fmla="*/ 10800 w 21600"/>
              <a:gd name="T9" fmla="*/ 0 h 21600"/>
              <a:gd name="T10" fmla="*/ 10800 w 21600"/>
              <a:gd name="T11" fmla="*/ 21600 h 21600"/>
              <a:gd name="T12" fmla="*/ 0 w 21600"/>
              <a:gd name="T13" fmla="*/ 21600 h 21600"/>
              <a:gd name="T14" fmla="*/ 21600 w 21600"/>
              <a:gd name="T15" fmla="*/ 21600 h 21600"/>
              <a:gd name="T16" fmla="*/ 4445 w 21600"/>
              <a:gd name="T17" fmla="*/ 1858 h 21600"/>
              <a:gd name="T18" fmla="*/ 17311 w 21600"/>
              <a:gd name="T19" fmla="*/ 1232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3362" y="0"/>
                </a:moveTo>
                <a:lnTo>
                  <a:pt x="18327" y="0"/>
                </a:lnTo>
                <a:lnTo>
                  <a:pt x="18327" y="14347"/>
                </a:lnTo>
                <a:lnTo>
                  <a:pt x="3362" y="14347"/>
                </a:lnTo>
                <a:lnTo>
                  <a:pt x="3362" y="0"/>
                </a:lnTo>
                <a:close/>
              </a:path>
              <a:path w="21600" h="21600" extrusionOk="0">
                <a:moveTo>
                  <a:pt x="3340" y="15068"/>
                </a:moveTo>
                <a:lnTo>
                  <a:pt x="0" y="19877"/>
                </a:lnTo>
                <a:lnTo>
                  <a:pt x="21600" y="19877"/>
                </a:lnTo>
                <a:lnTo>
                  <a:pt x="18327" y="15068"/>
                </a:lnTo>
                <a:lnTo>
                  <a:pt x="3340" y="15068"/>
                </a:lnTo>
                <a:close/>
              </a:path>
              <a:path w="21600" h="21600" extrusionOk="0">
                <a:moveTo>
                  <a:pt x="0" y="19877"/>
                </a:moveTo>
                <a:lnTo>
                  <a:pt x="0" y="21600"/>
                </a:lnTo>
                <a:lnTo>
                  <a:pt x="21600" y="21600"/>
                </a:lnTo>
                <a:lnTo>
                  <a:pt x="21600" y="19877"/>
                </a:lnTo>
                <a:lnTo>
                  <a:pt x="0" y="19877"/>
                </a:lnTo>
                <a:close/>
              </a:path>
              <a:path w="21600" h="21600" extrusionOk="0">
                <a:moveTo>
                  <a:pt x="4186" y="1523"/>
                </a:moveTo>
                <a:lnTo>
                  <a:pt x="17547" y="1523"/>
                </a:lnTo>
                <a:lnTo>
                  <a:pt x="17547" y="12744"/>
                </a:lnTo>
                <a:lnTo>
                  <a:pt x="4186" y="12744"/>
                </a:lnTo>
                <a:lnTo>
                  <a:pt x="4186" y="1523"/>
                </a:lnTo>
                <a:close/>
              </a:path>
              <a:path w="21600" h="21600" extrusionOk="0">
                <a:moveTo>
                  <a:pt x="3318" y="15549"/>
                </a:moveTo>
                <a:lnTo>
                  <a:pt x="2917" y="16110"/>
                </a:lnTo>
                <a:lnTo>
                  <a:pt x="18727" y="16110"/>
                </a:lnTo>
                <a:lnTo>
                  <a:pt x="18327" y="15549"/>
                </a:lnTo>
                <a:lnTo>
                  <a:pt x="3318" y="15549"/>
                </a:lnTo>
                <a:close/>
              </a:path>
              <a:path w="21600" h="21600" extrusionOk="0">
                <a:moveTo>
                  <a:pt x="6213" y="18314"/>
                </a:moveTo>
                <a:lnTo>
                  <a:pt x="5946" y="18875"/>
                </a:lnTo>
                <a:lnTo>
                  <a:pt x="15766" y="18875"/>
                </a:lnTo>
                <a:lnTo>
                  <a:pt x="15499" y="18314"/>
                </a:lnTo>
                <a:lnTo>
                  <a:pt x="6213" y="18314"/>
                </a:lnTo>
                <a:close/>
              </a:path>
              <a:path w="21600" h="21600" extrusionOk="0">
                <a:moveTo>
                  <a:pt x="2828" y="16471"/>
                </a:moveTo>
                <a:lnTo>
                  <a:pt x="2405" y="17072"/>
                </a:lnTo>
                <a:lnTo>
                  <a:pt x="19284" y="17072"/>
                </a:lnTo>
                <a:lnTo>
                  <a:pt x="18839" y="16471"/>
                </a:lnTo>
                <a:lnTo>
                  <a:pt x="2828" y="16471"/>
                </a:lnTo>
                <a:close/>
              </a:path>
              <a:path w="21600" h="21600" extrusionOk="0">
                <a:moveTo>
                  <a:pt x="2316" y="17352"/>
                </a:moveTo>
                <a:lnTo>
                  <a:pt x="1871" y="17953"/>
                </a:lnTo>
                <a:lnTo>
                  <a:pt x="19863" y="17953"/>
                </a:lnTo>
                <a:lnTo>
                  <a:pt x="19395" y="17352"/>
                </a:lnTo>
                <a:lnTo>
                  <a:pt x="2316" y="17352"/>
                </a:lnTo>
                <a:close/>
              </a:path>
            </a:pathLst>
          </a:custGeom>
          <a:solidFill>
            <a:srgbClr val="C0C0C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 name="laptop"/>
          <p:cNvSpPr>
            <a:spLocks noEditPoints="1" noChangeArrowheads="1"/>
          </p:cNvSpPr>
          <p:nvPr/>
        </p:nvSpPr>
        <p:spPr bwMode="auto">
          <a:xfrm>
            <a:off x="6477000" y="3581400"/>
            <a:ext cx="1295400" cy="1066800"/>
          </a:xfrm>
          <a:custGeom>
            <a:avLst/>
            <a:gdLst>
              <a:gd name="T0" fmla="*/ 3362 w 21600"/>
              <a:gd name="T1" fmla="*/ 0 h 21600"/>
              <a:gd name="T2" fmla="*/ 3362 w 21600"/>
              <a:gd name="T3" fmla="*/ 7173 h 21600"/>
              <a:gd name="T4" fmla="*/ 18327 w 21600"/>
              <a:gd name="T5" fmla="*/ 0 h 21600"/>
              <a:gd name="T6" fmla="*/ 18327 w 21600"/>
              <a:gd name="T7" fmla="*/ 7173 h 21600"/>
              <a:gd name="T8" fmla="*/ 10800 w 21600"/>
              <a:gd name="T9" fmla="*/ 0 h 21600"/>
              <a:gd name="T10" fmla="*/ 10800 w 21600"/>
              <a:gd name="T11" fmla="*/ 21600 h 21600"/>
              <a:gd name="T12" fmla="*/ 0 w 21600"/>
              <a:gd name="T13" fmla="*/ 21600 h 21600"/>
              <a:gd name="T14" fmla="*/ 21600 w 21600"/>
              <a:gd name="T15" fmla="*/ 21600 h 21600"/>
              <a:gd name="T16" fmla="*/ 4445 w 21600"/>
              <a:gd name="T17" fmla="*/ 1858 h 21600"/>
              <a:gd name="T18" fmla="*/ 17311 w 21600"/>
              <a:gd name="T19" fmla="*/ 1232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3362" y="0"/>
                </a:moveTo>
                <a:lnTo>
                  <a:pt x="18327" y="0"/>
                </a:lnTo>
                <a:lnTo>
                  <a:pt x="18327" y="14347"/>
                </a:lnTo>
                <a:lnTo>
                  <a:pt x="3362" y="14347"/>
                </a:lnTo>
                <a:lnTo>
                  <a:pt x="3362" y="0"/>
                </a:lnTo>
                <a:close/>
              </a:path>
              <a:path w="21600" h="21600" extrusionOk="0">
                <a:moveTo>
                  <a:pt x="3340" y="15068"/>
                </a:moveTo>
                <a:lnTo>
                  <a:pt x="0" y="19877"/>
                </a:lnTo>
                <a:lnTo>
                  <a:pt x="21600" y="19877"/>
                </a:lnTo>
                <a:lnTo>
                  <a:pt x="18327" y="15068"/>
                </a:lnTo>
                <a:lnTo>
                  <a:pt x="3340" y="15068"/>
                </a:lnTo>
                <a:close/>
              </a:path>
              <a:path w="21600" h="21600" extrusionOk="0">
                <a:moveTo>
                  <a:pt x="0" y="19877"/>
                </a:moveTo>
                <a:lnTo>
                  <a:pt x="0" y="21600"/>
                </a:lnTo>
                <a:lnTo>
                  <a:pt x="21600" y="21600"/>
                </a:lnTo>
                <a:lnTo>
                  <a:pt x="21600" y="19877"/>
                </a:lnTo>
                <a:lnTo>
                  <a:pt x="0" y="19877"/>
                </a:lnTo>
                <a:close/>
              </a:path>
              <a:path w="21600" h="21600" extrusionOk="0">
                <a:moveTo>
                  <a:pt x="4186" y="1523"/>
                </a:moveTo>
                <a:lnTo>
                  <a:pt x="17547" y="1523"/>
                </a:lnTo>
                <a:lnTo>
                  <a:pt x="17547" y="12744"/>
                </a:lnTo>
                <a:lnTo>
                  <a:pt x="4186" y="12744"/>
                </a:lnTo>
                <a:lnTo>
                  <a:pt x="4186" y="1523"/>
                </a:lnTo>
                <a:close/>
              </a:path>
              <a:path w="21600" h="21600" extrusionOk="0">
                <a:moveTo>
                  <a:pt x="3318" y="15549"/>
                </a:moveTo>
                <a:lnTo>
                  <a:pt x="2917" y="16110"/>
                </a:lnTo>
                <a:lnTo>
                  <a:pt x="18727" y="16110"/>
                </a:lnTo>
                <a:lnTo>
                  <a:pt x="18327" y="15549"/>
                </a:lnTo>
                <a:lnTo>
                  <a:pt x="3318" y="15549"/>
                </a:lnTo>
                <a:close/>
              </a:path>
              <a:path w="21600" h="21600" extrusionOk="0">
                <a:moveTo>
                  <a:pt x="6213" y="18314"/>
                </a:moveTo>
                <a:lnTo>
                  <a:pt x="5946" y="18875"/>
                </a:lnTo>
                <a:lnTo>
                  <a:pt x="15766" y="18875"/>
                </a:lnTo>
                <a:lnTo>
                  <a:pt x="15499" y="18314"/>
                </a:lnTo>
                <a:lnTo>
                  <a:pt x="6213" y="18314"/>
                </a:lnTo>
                <a:close/>
              </a:path>
              <a:path w="21600" h="21600" extrusionOk="0">
                <a:moveTo>
                  <a:pt x="2828" y="16471"/>
                </a:moveTo>
                <a:lnTo>
                  <a:pt x="2405" y="17072"/>
                </a:lnTo>
                <a:lnTo>
                  <a:pt x="19284" y="17072"/>
                </a:lnTo>
                <a:lnTo>
                  <a:pt x="18839" y="16471"/>
                </a:lnTo>
                <a:lnTo>
                  <a:pt x="2828" y="16471"/>
                </a:lnTo>
                <a:close/>
              </a:path>
              <a:path w="21600" h="21600" extrusionOk="0">
                <a:moveTo>
                  <a:pt x="2316" y="17352"/>
                </a:moveTo>
                <a:lnTo>
                  <a:pt x="1871" y="17953"/>
                </a:lnTo>
                <a:lnTo>
                  <a:pt x="19863" y="17953"/>
                </a:lnTo>
                <a:lnTo>
                  <a:pt x="19395" y="17352"/>
                </a:lnTo>
                <a:lnTo>
                  <a:pt x="2316" y="17352"/>
                </a:lnTo>
                <a:close/>
              </a:path>
            </a:pathLst>
          </a:custGeom>
          <a:solidFill>
            <a:srgbClr val="C0C0C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cxnSp>
        <p:nvCxnSpPr>
          <p:cNvPr id="12" name="Straight Arrow Connector 11"/>
          <p:cNvCxnSpPr/>
          <p:nvPr/>
        </p:nvCxnSpPr>
        <p:spPr>
          <a:xfrm>
            <a:off x="2514600" y="2209800"/>
            <a:ext cx="3886200"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2362200" y="3810000"/>
            <a:ext cx="3352800"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rot="10800000">
            <a:off x="3200400" y="4419600"/>
            <a:ext cx="3276600"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24" name="laptop"/>
          <p:cNvSpPr>
            <a:spLocks noEditPoints="1" noChangeArrowheads="1"/>
          </p:cNvSpPr>
          <p:nvPr/>
        </p:nvSpPr>
        <p:spPr bwMode="auto">
          <a:xfrm>
            <a:off x="990600" y="5334000"/>
            <a:ext cx="1295400" cy="1066800"/>
          </a:xfrm>
          <a:custGeom>
            <a:avLst/>
            <a:gdLst>
              <a:gd name="T0" fmla="*/ 3362 w 21600"/>
              <a:gd name="T1" fmla="*/ 0 h 21600"/>
              <a:gd name="T2" fmla="*/ 3362 w 21600"/>
              <a:gd name="T3" fmla="*/ 7173 h 21600"/>
              <a:gd name="T4" fmla="*/ 18327 w 21600"/>
              <a:gd name="T5" fmla="*/ 0 h 21600"/>
              <a:gd name="T6" fmla="*/ 18327 w 21600"/>
              <a:gd name="T7" fmla="*/ 7173 h 21600"/>
              <a:gd name="T8" fmla="*/ 10800 w 21600"/>
              <a:gd name="T9" fmla="*/ 0 h 21600"/>
              <a:gd name="T10" fmla="*/ 10800 w 21600"/>
              <a:gd name="T11" fmla="*/ 21600 h 21600"/>
              <a:gd name="T12" fmla="*/ 0 w 21600"/>
              <a:gd name="T13" fmla="*/ 21600 h 21600"/>
              <a:gd name="T14" fmla="*/ 21600 w 21600"/>
              <a:gd name="T15" fmla="*/ 21600 h 21600"/>
              <a:gd name="T16" fmla="*/ 4445 w 21600"/>
              <a:gd name="T17" fmla="*/ 1858 h 21600"/>
              <a:gd name="T18" fmla="*/ 17311 w 21600"/>
              <a:gd name="T19" fmla="*/ 1232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3362" y="0"/>
                </a:moveTo>
                <a:lnTo>
                  <a:pt x="18327" y="0"/>
                </a:lnTo>
                <a:lnTo>
                  <a:pt x="18327" y="14347"/>
                </a:lnTo>
                <a:lnTo>
                  <a:pt x="3362" y="14347"/>
                </a:lnTo>
                <a:lnTo>
                  <a:pt x="3362" y="0"/>
                </a:lnTo>
                <a:close/>
              </a:path>
              <a:path w="21600" h="21600" extrusionOk="0">
                <a:moveTo>
                  <a:pt x="3340" y="15068"/>
                </a:moveTo>
                <a:lnTo>
                  <a:pt x="0" y="19877"/>
                </a:lnTo>
                <a:lnTo>
                  <a:pt x="21600" y="19877"/>
                </a:lnTo>
                <a:lnTo>
                  <a:pt x="18327" y="15068"/>
                </a:lnTo>
                <a:lnTo>
                  <a:pt x="3340" y="15068"/>
                </a:lnTo>
                <a:close/>
              </a:path>
              <a:path w="21600" h="21600" extrusionOk="0">
                <a:moveTo>
                  <a:pt x="0" y="19877"/>
                </a:moveTo>
                <a:lnTo>
                  <a:pt x="0" y="21600"/>
                </a:lnTo>
                <a:lnTo>
                  <a:pt x="21600" y="21600"/>
                </a:lnTo>
                <a:lnTo>
                  <a:pt x="21600" y="19877"/>
                </a:lnTo>
                <a:lnTo>
                  <a:pt x="0" y="19877"/>
                </a:lnTo>
                <a:close/>
              </a:path>
              <a:path w="21600" h="21600" extrusionOk="0">
                <a:moveTo>
                  <a:pt x="4186" y="1523"/>
                </a:moveTo>
                <a:lnTo>
                  <a:pt x="17547" y="1523"/>
                </a:lnTo>
                <a:lnTo>
                  <a:pt x="17547" y="12744"/>
                </a:lnTo>
                <a:lnTo>
                  <a:pt x="4186" y="12744"/>
                </a:lnTo>
                <a:lnTo>
                  <a:pt x="4186" y="1523"/>
                </a:lnTo>
                <a:close/>
              </a:path>
              <a:path w="21600" h="21600" extrusionOk="0">
                <a:moveTo>
                  <a:pt x="3318" y="15549"/>
                </a:moveTo>
                <a:lnTo>
                  <a:pt x="2917" y="16110"/>
                </a:lnTo>
                <a:lnTo>
                  <a:pt x="18727" y="16110"/>
                </a:lnTo>
                <a:lnTo>
                  <a:pt x="18327" y="15549"/>
                </a:lnTo>
                <a:lnTo>
                  <a:pt x="3318" y="15549"/>
                </a:lnTo>
                <a:close/>
              </a:path>
              <a:path w="21600" h="21600" extrusionOk="0">
                <a:moveTo>
                  <a:pt x="6213" y="18314"/>
                </a:moveTo>
                <a:lnTo>
                  <a:pt x="5946" y="18875"/>
                </a:lnTo>
                <a:lnTo>
                  <a:pt x="15766" y="18875"/>
                </a:lnTo>
                <a:lnTo>
                  <a:pt x="15499" y="18314"/>
                </a:lnTo>
                <a:lnTo>
                  <a:pt x="6213" y="18314"/>
                </a:lnTo>
                <a:close/>
              </a:path>
              <a:path w="21600" h="21600" extrusionOk="0">
                <a:moveTo>
                  <a:pt x="2828" y="16471"/>
                </a:moveTo>
                <a:lnTo>
                  <a:pt x="2405" y="17072"/>
                </a:lnTo>
                <a:lnTo>
                  <a:pt x="19284" y="17072"/>
                </a:lnTo>
                <a:lnTo>
                  <a:pt x="18839" y="16471"/>
                </a:lnTo>
                <a:lnTo>
                  <a:pt x="2828" y="16471"/>
                </a:lnTo>
                <a:close/>
              </a:path>
              <a:path w="21600" h="21600" extrusionOk="0">
                <a:moveTo>
                  <a:pt x="2316" y="17352"/>
                </a:moveTo>
                <a:lnTo>
                  <a:pt x="1871" y="17953"/>
                </a:lnTo>
                <a:lnTo>
                  <a:pt x="19863" y="17953"/>
                </a:lnTo>
                <a:lnTo>
                  <a:pt x="19395" y="17352"/>
                </a:lnTo>
                <a:lnTo>
                  <a:pt x="2316" y="17352"/>
                </a:lnTo>
                <a:close/>
              </a:path>
            </a:pathLst>
          </a:custGeom>
          <a:solidFill>
            <a:srgbClr val="C0C0C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5" name="laptop"/>
          <p:cNvSpPr>
            <a:spLocks noEditPoints="1" noChangeArrowheads="1"/>
          </p:cNvSpPr>
          <p:nvPr/>
        </p:nvSpPr>
        <p:spPr bwMode="auto">
          <a:xfrm>
            <a:off x="6477000" y="5334000"/>
            <a:ext cx="1295400" cy="1066800"/>
          </a:xfrm>
          <a:custGeom>
            <a:avLst/>
            <a:gdLst>
              <a:gd name="T0" fmla="*/ 3362 w 21600"/>
              <a:gd name="T1" fmla="*/ 0 h 21600"/>
              <a:gd name="T2" fmla="*/ 3362 w 21600"/>
              <a:gd name="T3" fmla="*/ 7173 h 21600"/>
              <a:gd name="T4" fmla="*/ 18327 w 21600"/>
              <a:gd name="T5" fmla="*/ 0 h 21600"/>
              <a:gd name="T6" fmla="*/ 18327 w 21600"/>
              <a:gd name="T7" fmla="*/ 7173 h 21600"/>
              <a:gd name="T8" fmla="*/ 10800 w 21600"/>
              <a:gd name="T9" fmla="*/ 0 h 21600"/>
              <a:gd name="T10" fmla="*/ 10800 w 21600"/>
              <a:gd name="T11" fmla="*/ 21600 h 21600"/>
              <a:gd name="T12" fmla="*/ 0 w 21600"/>
              <a:gd name="T13" fmla="*/ 21600 h 21600"/>
              <a:gd name="T14" fmla="*/ 21600 w 21600"/>
              <a:gd name="T15" fmla="*/ 21600 h 21600"/>
              <a:gd name="T16" fmla="*/ 4445 w 21600"/>
              <a:gd name="T17" fmla="*/ 1858 h 21600"/>
              <a:gd name="T18" fmla="*/ 17311 w 21600"/>
              <a:gd name="T19" fmla="*/ 1232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3362" y="0"/>
                </a:moveTo>
                <a:lnTo>
                  <a:pt x="18327" y="0"/>
                </a:lnTo>
                <a:lnTo>
                  <a:pt x="18327" y="14347"/>
                </a:lnTo>
                <a:lnTo>
                  <a:pt x="3362" y="14347"/>
                </a:lnTo>
                <a:lnTo>
                  <a:pt x="3362" y="0"/>
                </a:lnTo>
                <a:close/>
              </a:path>
              <a:path w="21600" h="21600" extrusionOk="0">
                <a:moveTo>
                  <a:pt x="3340" y="15068"/>
                </a:moveTo>
                <a:lnTo>
                  <a:pt x="0" y="19877"/>
                </a:lnTo>
                <a:lnTo>
                  <a:pt x="21600" y="19877"/>
                </a:lnTo>
                <a:lnTo>
                  <a:pt x="18327" y="15068"/>
                </a:lnTo>
                <a:lnTo>
                  <a:pt x="3340" y="15068"/>
                </a:lnTo>
                <a:close/>
              </a:path>
              <a:path w="21600" h="21600" extrusionOk="0">
                <a:moveTo>
                  <a:pt x="0" y="19877"/>
                </a:moveTo>
                <a:lnTo>
                  <a:pt x="0" y="21600"/>
                </a:lnTo>
                <a:lnTo>
                  <a:pt x="21600" y="21600"/>
                </a:lnTo>
                <a:lnTo>
                  <a:pt x="21600" y="19877"/>
                </a:lnTo>
                <a:lnTo>
                  <a:pt x="0" y="19877"/>
                </a:lnTo>
                <a:close/>
              </a:path>
              <a:path w="21600" h="21600" extrusionOk="0">
                <a:moveTo>
                  <a:pt x="4186" y="1523"/>
                </a:moveTo>
                <a:lnTo>
                  <a:pt x="17547" y="1523"/>
                </a:lnTo>
                <a:lnTo>
                  <a:pt x="17547" y="12744"/>
                </a:lnTo>
                <a:lnTo>
                  <a:pt x="4186" y="12744"/>
                </a:lnTo>
                <a:lnTo>
                  <a:pt x="4186" y="1523"/>
                </a:lnTo>
                <a:close/>
              </a:path>
              <a:path w="21600" h="21600" extrusionOk="0">
                <a:moveTo>
                  <a:pt x="3318" y="15549"/>
                </a:moveTo>
                <a:lnTo>
                  <a:pt x="2917" y="16110"/>
                </a:lnTo>
                <a:lnTo>
                  <a:pt x="18727" y="16110"/>
                </a:lnTo>
                <a:lnTo>
                  <a:pt x="18327" y="15549"/>
                </a:lnTo>
                <a:lnTo>
                  <a:pt x="3318" y="15549"/>
                </a:lnTo>
                <a:close/>
              </a:path>
              <a:path w="21600" h="21600" extrusionOk="0">
                <a:moveTo>
                  <a:pt x="6213" y="18314"/>
                </a:moveTo>
                <a:lnTo>
                  <a:pt x="5946" y="18875"/>
                </a:lnTo>
                <a:lnTo>
                  <a:pt x="15766" y="18875"/>
                </a:lnTo>
                <a:lnTo>
                  <a:pt x="15499" y="18314"/>
                </a:lnTo>
                <a:lnTo>
                  <a:pt x="6213" y="18314"/>
                </a:lnTo>
                <a:close/>
              </a:path>
              <a:path w="21600" h="21600" extrusionOk="0">
                <a:moveTo>
                  <a:pt x="2828" y="16471"/>
                </a:moveTo>
                <a:lnTo>
                  <a:pt x="2405" y="17072"/>
                </a:lnTo>
                <a:lnTo>
                  <a:pt x="19284" y="17072"/>
                </a:lnTo>
                <a:lnTo>
                  <a:pt x="18839" y="16471"/>
                </a:lnTo>
                <a:lnTo>
                  <a:pt x="2828" y="16471"/>
                </a:lnTo>
                <a:close/>
              </a:path>
              <a:path w="21600" h="21600" extrusionOk="0">
                <a:moveTo>
                  <a:pt x="2316" y="17352"/>
                </a:moveTo>
                <a:lnTo>
                  <a:pt x="1871" y="17953"/>
                </a:lnTo>
                <a:lnTo>
                  <a:pt x="19863" y="17953"/>
                </a:lnTo>
                <a:lnTo>
                  <a:pt x="19395" y="17352"/>
                </a:lnTo>
                <a:lnTo>
                  <a:pt x="2316" y="17352"/>
                </a:lnTo>
                <a:close/>
              </a:path>
            </a:pathLst>
          </a:custGeom>
          <a:solidFill>
            <a:srgbClr val="C0C0C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cxnSp>
        <p:nvCxnSpPr>
          <p:cNvPr id="31" name="Straight Arrow Connector 30"/>
          <p:cNvCxnSpPr/>
          <p:nvPr/>
        </p:nvCxnSpPr>
        <p:spPr>
          <a:xfrm rot="10800000">
            <a:off x="2362200" y="5638800"/>
            <a:ext cx="1600200"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4648200" y="5638800"/>
            <a:ext cx="1828800"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pic>
        <p:nvPicPr>
          <p:cNvPr id="34" name="Picture 7" descr="C:\Program Files\Microsoft Office\MEDIA\CAGCAT10\j0300520.gif"/>
          <p:cNvPicPr>
            <a:picLocks noChangeAspect="1" noChangeArrowheads="1" noCrop="1"/>
          </p:cNvPicPr>
          <p:nvPr/>
        </p:nvPicPr>
        <p:blipFill>
          <a:blip r:embed="rId2"/>
          <a:srcRect/>
          <a:stretch>
            <a:fillRect/>
          </a:stretch>
        </p:blipFill>
        <p:spPr bwMode="auto">
          <a:xfrm>
            <a:off x="7848600" y="152400"/>
            <a:ext cx="952500" cy="819150"/>
          </a:xfrm>
          <a:prstGeom prst="rect">
            <a:avLst/>
          </a:prstGeom>
          <a:noFill/>
        </p:spPr>
      </p:pic>
      <p:sp>
        <p:nvSpPr>
          <p:cNvPr id="35" name="TextBox 34"/>
          <p:cNvSpPr txBox="1"/>
          <p:nvPr/>
        </p:nvSpPr>
        <p:spPr>
          <a:xfrm>
            <a:off x="3692856" y="4953000"/>
            <a:ext cx="1524000" cy="461665"/>
          </a:xfrm>
          <a:prstGeom prst="rect">
            <a:avLst/>
          </a:prstGeom>
        </p:spPr>
        <p:style>
          <a:lnRef idx="3">
            <a:schemeClr val="lt1"/>
          </a:lnRef>
          <a:fillRef idx="1">
            <a:schemeClr val="accent5"/>
          </a:fillRef>
          <a:effectRef idx="1">
            <a:schemeClr val="accent5"/>
          </a:effectRef>
          <a:fontRef idx="minor">
            <a:schemeClr val="lt1"/>
          </a:fontRef>
        </p:style>
        <p:txBody>
          <a:bodyPr wrap="square" rtlCol="0">
            <a:spAutoFit/>
          </a:bodyPr>
          <a:lstStyle/>
          <a:p>
            <a:pPr algn="ctr"/>
            <a:r>
              <a:rPr lang="bn-BD" sz="2400" dirty="0" smtClean="0">
                <a:solidFill>
                  <a:srgbClr val="000000"/>
                </a:solidFill>
                <a:latin typeface="NikoshBAN" pitchFamily="2" charset="0"/>
                <a:cs typeface="NikoshBAN" pitchFamily="2" charset="0"/>
              </a:rPr>
              <a:t>ফুল- ডুপ্লেক্স</a:t>
            </a:r>
            <a:endParaRPr lang="en-US" sz="2400" dirty="0">
              <a:solidFill>
                <a:srgbClr val="000000"/>
              </a:solidFill>
            </a:endParaRPr>
          </a:p>
        </p:txBody>
      </p:sp>
      <p:sp>
        <p:nvSpPr>
          <p:cNvPr id="36" name="Title 1"/>
          <p:cNvSpPr>
            <a:spLocks noGrp="1"/>
          </p:cNvSpPr>
          <p:nvPr>
            <p:ph type="title"/>
          </p:nvPr>
        </p:nvSpPr>
        <p:spPr>
          <a:xfrm>
            <a:off x="2743200" y="228600"/>
            <a:ext cx="6324600" cy="533400"/>
          </a:xfrm>
        </p:spPr>
        <p:txBody>
          <a:bodyPr/>
          <a:lstStyle/>
          <a:p>
            <a:pPr algn="ctr"/>
            <a:r>
              <a:rPr lang="bn-BD" dirty="0" smtClean="0">
                <a:latin typeface="NikoshBAN" pitchFamily="2" charset="0"/>
                <a:cs typeface="NikoshBAN" pitchFamily="2" charset="0"/>
              </a:rPr>
              <a:t>ডেটা কমিউনিকেশন </a:t>
            </a:r>
            <a:endParaRPr lang="en-US" dirty="0">
              <a:latin typeface="NikoshBAN" pitchFamily="2" charset="0"/>
              <a:cs typeface="NikoshBAN"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amond(in)">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074"/>
                                        </p:tgtEl>
                                        <p:attrNameLst>
                                          <p:attrName>style.visibility</p:attrName>
                                        </p:attrNameLst>
                                      </p:cBhvr>
                                      <p:to>
                                        <p:strVal val="visible"/>
                                      </p:to>
                                    </p:set>
                                    <p:animEffect transition="in" filter="dissolve">
                                      <p:cBhvr>
                                        <p:cTn id="12" dur="500"/>
                                        <p:tgtEl>
                                          <p:spTgt spid="3074"/>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dissolve">
                                      <p:cBhvr>
                                        <p:cTn id="15" dur="5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12"/>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63" presetClass="path" presetSubtype="0" accel="50000" decel="50000" fill="hold" nodeType="clickEffect">
                                  <p:stCondLst>
                                    <p:cond delay="0"/>
                                  </p:stCondLst>
                                  <p:childTnLst>
                                    <p:animMotion origin="layout" path="M -0.1625 -4.14431E-6 L 0.0875 -4.14431E-6 " pathEditMode="relative" rAng="0" ptsTypes="AA">
                                      <p:cBhvr>
                                        <p:cTn id="23" dur="2000" fill="hold"/>
                                        <p:tgtEl>
                                          <p:spTgt spid="12"/>
                                        </p:tgtEl>
                                        <p:attrNameLst>
                                          <p:attrName>ppt_x</p:attrName>
                                          <p:attrName>ppt_y</p:attrName>
                                        </p:attrNameLst>
                                      </p:cBhvr>
                                      <p:rCtr x="125" y="0"/>
                                    </p:animMotion>
                                  </p:childTnLst>
                                </p:cTn>
                              </p:par>
                            </p:childTnLst>
                          </p:cTn>
                        </p:par>
                      </p:childTnLst>
                    </p:cTn>
                  </p:par>
                  <p:par>
                    <p:cTn id="24" fill="hold">
                      <p:stCondLst>
                        <p:cond delay="indefinite"/>
                      </p:stCondLst>
                      <p:childTnLst>
                        <p:par>
                          <p:cTn id="25" fill="hold">
                            <p:stCondLst>
                              <p:cond delay="0"/>
                            </p:stCondLst>
                            <p:childTnLst>
                              <p:par>
                                <p:cTn id="26" presetID="8" presetClass="entr" presetSubtype="16"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diamond(in)">
                                      <p:cBhvr>
                                        <p:cTn id="28" dur="2000"/>
                                        <p:tgtEl>
                                          <p:spTgt spid="8"/>
                                        </p:tgtEl>
                                      </p:cBhvr>
                                    </p:animEffect>
                                  </p:childTnLst>
                                </p:cTn>
                              </p:par>
                            </p:childTnLst>
                          </p:cTn>
                        </p:par>
                      </p:childTnLst>
                    </p:cTn>
                  </p:par>
                  <p:par>
                    <p:cTn id="29" fill="hold">
                      <p:stCondLst>
                        <p:cond delay="indefinite"/>
                      </p:stCondLst>
                      <p:childTnLst>
                        <p:par>
                          <p:cTn id="30" fill="hold">
                            <p:stCondLst>
                              <p:cond delay="0"/>
                            </p:stCondLst>
                            <p:childTnLst>
                              <p:par>
                                <p:cTn id="31" presetID="13" presetClass="entr" presetSubtype="16"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plus(in)">
                                      <p:cBhvr>
                                        <p:cTn id="33" dur="2000"/>
                                        <p:tgtEl>
                                          <p:spTgt spid="9"/>
                                        </p:tgtEl>
                                      </p:cBhvr>
                                    </p:animEffect>
                                  </p:childTnLst>
                                </p:cTn>
                              </p:par>
                              <p:par>
                                <p:cTn id="34" presetID="13" presetClass="entr" presetSubtype="16" fill="hold" grpId="0" nodeType="withEffect">
                                  <p:stCondLst>
                                    <p:cond delay="0"/>
                                  </p:stCondLst>
                                  <p:childTnLst>
                                    <p:set>
                                      <p:cBhvr>
                                        <p:cTn id="35" dur="1" fill="hold">
                                          <p:stCondLst>
                                            <p:cond delay="0"/>
                                          </p:stCondLst>
                                        </p:cTn>
                                        <p:tgtEl>
                                          <p:spTgt spid="10"/>
                                        </p:tgtEl>
                                        <p:attrNameLst>
                                          <p:attrName>style.visibility</p:attrName>
                                        </p:attrNameLst>
                                      </p:cBhvr>
                                      <p:to>
                                        <p:strVal val="visible"/>
                                      </p:to>
                                    </p:set>
                                    <p:animEffect transition="in" filter="plus(in)">
                                      <p:cBhvr>
                                        <p:cTn id="36" dur="2000"/>
                                        <p:tgtEl>
                                          <p:spTgt spid="10"/>
                                        </p:tgtEl>
                                      </p:cBhvr>
                                    </p:animEffec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1"/>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63" presetClass="path" presetSubtype="0" accel="50000" decel="50000" fill="hold" nodeType="clickEffect">
                                  <p:stCondLst>
                                    <p:cond delay="0"/>
                                  </p:stCondLst>
                                  <p:childTnLst>
                                    <p:animMotion origin="layout" path="M -0.05834 -1.62812E-6 L 0.19166 -1.62812E-6 " pathEditMode="relative" rAng="0" ptsTypes="AA">
                                      <p:cBhvr>
                                        <p:cTn id="44" dur="2000" fill="hold"/>
                                        <p:tgtEl>
                                          <p:spTgt spid="21"/>
                                        </p:tgtEl>
                                        <p:attrNameLst>
                                          <p:attrName>ppt_x</p:attrName>
                                          <p:attrName>ppt_y</p:attrName>
                                        </p:attrNameLst>
                                      </p:cBhvr>
                                      <p:rCtr x="125" y="0"/>
                                    </p:animMotion>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23"/>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35" presetClass="path" presetSubtype="0" accel="50000" decel="50000" fill="hold" nodeType="clickEffect">
                                  <p:stCondLst>
                                    <p:cond delay="0"/>
                                  </p:stCondLst>
                                  <p:childTnLst>
                                    <p:animMotion origin="layout" path="M 0.04583 1.71138E-6 L -0.20417 1.71138E-6 " pathEditMode="relative" rAng="0" ptsTypes="AA">
                                      <p:cBhvr>
                                        <p:cTn id="52" dur="2000" fill="hold"/>
                                        <p:tgtEl>
                                          <p:spTgt spid="23"/>
                                        </p:tgtEl>
                                        <p:attrNameLst>
                                          <p:attrName>ppt_x</p:attrName>
                                          <p:attrName>ppt_y</p:attrName>
                                        </p:attrNameLst>
                                      </p:cBhvr>
                                      <p:rCtr x="-125" y="0"/>
                                    </p:animMotion>
                                  </p:childTnLst>
                                </p:cTn>
                              </p:par>
                            </p:childTnLst>
                          </p:cTn>
                        </p:par>
                      </p:childTnLst>
                    </p:cTn>
                  </p:par>
                  <p:par>
                    <p:cTn id="53" fill="hold">
                      <p:stCondLst>
                        <p:cond delay="indefinite"/>
                      </p:stCondLst>
                      <p:childTnLst>
                        <p:par>
                          <p:cTn id="54" fill="hold">
                            <p:stCondLst>
                              <p:cond delay="0"/>
                            </p:stCondLst>
                            <p:childTnLst>
                              <p:par>
                                <p:cTn id="55" presetID="8" presetClass="entr" presetSubtype="16" fill="hold" grpId="0" nodeType="clickEffect">
                                  <p:stCondLst>
                                    <p:cond delay="0"/>
                                  </p:stCondLst>
                                  <p:childTnLst>
                                    <p:set>
                                      <p:cBhvr>
                                        <p:cTn id="56" dur="1" fill="hold">
                                          <p:stCondLst>
                                            <p:cond delay="0"/>
                                          </p:stCondLst>
                                        </p:cTn>
                                        <p:tgtEl>
                                          <p:spTgt spid="35"/>
                                        </p:tgtEl>
                                        <p:attrNameLst>
                                          <p:attrName>style.visibility</p:attrName>
                                        </p:attrNameLst>
                                      </p:cBhvr>
                                      <p:to>
                                        <p:strVal val="visible"/>
                                      </p:to>
                                    </p:set>
                                    <p:animEffect transition="in" filter="diamond(in)">
                                      <p:cBhvr>
                                        <p:cTn id="57" dur="2000"/>
                                        <p:tgtEl>
                                          <p:spTgt spid="35"/>
                                        </p:tgtEl>
                                      </p:cBhvr>
                                    </p:animEffect>
                                  </p:childTnLst>
                                </p:cTn>
                              </p:par>
                            </p:childTnLst>
                          </p:cTn>
                        </p:par>
                      </p:childTnLst>
                    </p:cTn>
                  </p:par>
                  <p:par>
                    <p:cTn id="58" fill="hold">
                      <p:stCondLst>
                        <p:cond delay="indefinite"/>
                      </p:stCondLst>
                      <p:childTnLst>
                        <p:par>
                          <p:cTn id="59" fill="hold">
                            <p:stCondLst>
                              <p:cond delay="0"/>
                            </p:stCondLst>
                            <p:childTnLst>
                              <p:par>
                                <p:cTn id="60" presetID="19" presetClass="entr" presetSubtype="10" fill="hold" grpId="0" nodeType="clickEffect">
                                  <p:stCondLst>
                                    <p:cond delay="0"/>
                                  </p:stCondLst>
                                  <p:childTnLst>
                                    <p:set>
                                      <p:cBhvr>
                                        <p:cTn id="61" dur="1" fill="hold">
                                          <p:stCondLst>
                                            <p:cond delay="0"/>
                                          </p:stCondLst>
                                        </p:cTn>
                                        <p:tgtEl>
                                          <p:spTgt spid="24"/>
                                        </p:tgtEl>
                                        <p:attrNameLst>
                                          <p:attrName>style.visibility</p:attrName>
                                        </p:attrNameLst>
                                      </p:cBhvr>
                                      <p:to>
                                        <p:strVal val="visible"/>
                                      </p:to>
                                    </p:set>
                                    <p:anim calcmode="lin" valueType="num">
                                      <p:cBhvr>
                                        <p:cTn id="62" dur="5000" fill="hold"/>
                                        <p:tgtEl>
                                          <p:spTgt spid="24"/>
                                        </p:tgtEl>
                                        <p:attrNameLst>
                                          <p:attrName>ppt_w</p:attrName>
                                        </p:attrNameLst>
                                      </p:cBhvr>
                                      <p:tavLst>
                                        <p:tav tm="0" fmla="#ppt_w*sin(2.5*pi*$)">
                                          <p:val>
                                            <p:fltVal val="0"/>
                                          </p:val>
                                        </p:tav>
                                        <p:tav tm="100000">
                                          <p:val>
                                            <p:fltVal val="1"/>
                                          </p:val>
                                        </p:tav>
                                      </p:tavLst>
                                    </p:anim>
                                    <p:anim calcmode="lin" valueType="num">
                                      <p:cBhvr>
                                        <p:cTn id="63" dur="5000" fill="hold"/>
                                        <p:tgtEl>
                                          <p:spTgt spid="24"/>
                                        </p:tgtEl>
                                        <p:attrNameLst>
                                          <p:attrName>ppt_h</p:attrName>
                                        </p:attrNameLst>
                                      </p:cBhvr>
                                      <p:tavLst>
                                        <p:tav tm="0">
                                          <p:val>
                                            <p:strVal val="#ppt_h"/>
                                          </p:val>
                                        </p:tav>
                                        <p:tav tm="100000">
                                          <p:val>
                                            <p:strVal val="#ppt_h"/>
                                          </p:val>
                                        </p:tav>
                                      </p:tavLst>
                                    </p:anim>
                                  </p:childTnLst>
                                </p:cTn>
                              </p:par>
                              <p:par>
                                <p:cTn id="64" presetID="19" presetClass="entr" presetSubtype="10" fill="hold" grpId="0" nodeType="withEffect">
                                  <p:stCondLst>
                                    <p:cond delay="0"/>
                                  </p:stCondLst>
                                  <p:childTnLst>
                                    <p:set>
                                      <p:cBhvr>
                                        <p:cTn id="65" dur="1" fill="hold">
                                          <p:stCondLst>
                                            <p:cond delay="0"/>
                                          </p:stCondLst>
                                        </p:cTn>
                                        <p:tgtEl>
                                          <p:spTgt spid="25"/>
                                        </p:tgtEl>
                                        <p:attrNameLst>
                                          <p:attrName>style.visibility</p:attrName>
                                        </p:attrNameLst>
                                      </p:cBhvr>
                                      <p:to>
                                        <p:strVal val="visible"/>
                                      </p:to>
                                    </p:set>
                                    <p:anim calcmode="lin" valueType="num">
                                      <p:cBhvr>
                                        <p:cTn id="66" dur="5000" fill="hold"/>
                                        <p:tgtEl>
                                          <p:spTgt spid="25"/>
                                        </p:tgtEl>
                                        <p:attrNameLst>
                                          <p:attrName>ppt_w</p:attrName>
                                        </p:attrNameLst>
                                      </p:cBhvr>
                                      <p:tavLst>
                                        <p:tav tm="0" fmla="#ppt_w*sin(2.5*pi*$)">
                                          <p:val>
                                            <p:fltVal val="0"/>
                                          </p:val>
                                        </p:tav>
                                        <p:tav tm="100000">
                                          <p:val>
                                            <p:fltVal val="1"/>
                                          </p:val>
                                        </p:tav>
                                      </p:tavLst>
                                    </p:anim>
                                    <p:anim calcmode="lin" valueType="num">
                                      <p:cBhvr>
                                        <p:cTn id="67" dur="5000" fill="hold"/>
                                        <p:tgtEl>
                                          <p:spTgt spid="25"/>
                                        </p:tgtEl>
                                        <p:attrNameLst>
                                          <p:attrName>ppt_h</p:attrName>
                                        </p:attrNameLst>
                                      </p:cBhvr>
                                      <p:tavLst>
                                        <p:tav tm="0">
                                          <p:val>
                                            <p:strVal val="#ppt_h"/>
                                          </p:val>
                                        </p:tav>
                                        <p:tav tm="100000">
                                          <p:val>
                                            <p:strVal val="#ppt_h"/>
                                          </p:val>
                                        </p:tav>
                                      </p:tavLst>
                                    </p:anim>
                                  </p:childTnLst>
                                </p:cTn>
                              </p:par>
                            </p:childTnLst>
                          </p:cTn>
                        </p:par>
                      </p:childTnLst>
                    </p:cTn>
                  </p:par>
                  <p:par>
                    <p:cTn id="68" fill="hold">
                      <p:stCondLst>
                        <p:cond delay="indefinite"/>
                      </p:stCondLst>
                      <p:childTnLst>
                        <p:par>
                          <p:cTn id="69" fill="hold">
                            <p:stCondLst>
                              <p:cond delay="0"/>
                            </p:stCondLst>
                            <p:childTnLst>
                              <p:par>
                                <p:cTn id="70" presetID="1" presetClass="entr" presetSubtype="0" fill="hold" nodeType="clickEffect">
                                  <p:stCondLst>
                                    <p:cond delay="0"/>
                                  </p:stCondLst>
                                  <p:childTnLst>
                                    <p:set>
                                      <p:cBhvr>
                                        <p:cTn id="71" dur="1" fill="hold">
                                          <p:stCondLst>
                                            <p:cond delay="0"/>
                                          </p:stCondLst>
                                        </p:cTn>
                                        <p:tgtEl>
                                          <p:spTgt spid="31"/>
                                        </p:tgtEl>
                                        <p:attrNameLst>
                                          <p:attrName>style.visibility</p:attrName>
                                        </p:attrNameLst>
                                      </p:cBhvr>
                                      <p:to>
                                        <p:strVal val="visible"/>
                                      </p:to>
                                    </p:set>
                                  </p:childTnLst>
                                </p:cTn>
                              </p:par>
                            </p:childTnLst>
                          </p:cTn>
                        </p:par>
                      </p:childTnLst>
                    </p:cTn>
                  </p:par>
                  <p:par>
                    <p:cTn id="72" fill="hold">
                      <p:stCondLst>
                        <p:cond delay="indefinite"/>
                      </p:stCondLst>
                      <p:childTnLst>
                        <p:par>
                          <p:cTn id="73" fill="hold">
                            <p:stCondLst>
                              <p:cond delay="0"/>
                            </p:stCondLst>
                            <p:childTnLst>
                              <p:par>
                                <p:cTn id="74" presetID="35" presetClass="path" presetSubtype="0" accel="50000" decel="50000" fill="hold" nodeType="clickEffect">
                                  <p:stCondLst>
                                    <p:cond delay="0"/>
                                  </p:stCondLst>
                                  <p:childTnLst>
                                    <p:animMotion origin="layout" path="M 0.14584 -1.60962E-6 L -0.10416 -1.60962E-6 " pathEditMode="relative" rAng="0" ptsTypes="AA">
                                      <p:cBhvr>
                                        <p:cTn id="75" dur="2000" fill="hold"/>
                                        <p:tgtEl>
                                          <p:spTgt spid="31"/>
                                        </p:tgtEl>
                                        <p:attrNameLst>
                                          <p:attrName>ppt_x</p:attrName>
                                          <p:attrName>ppt_y</p:attrName>
                                        </p:attrNameLst>
                                      </p:cBhvr>
                                      <p:rCtr x="-125" y="0"/>
                                    </p:animMotion>
                                  </p:childTnLst>
                                </p:cTn>
                              </p:par>
                            </p:childTnLst>
                          </p:cTn>
                        </p:par>
                      </p:childTnLst>
                    </p:cTn>
                  </p:par>
                  <p:par>
                    <p:cTn id="76" fill="hold">
                      <p:stCondLst>
                        <p:cond delay="indefinite"/>
                      </p:stCondLst>
                      <p:childTnLst>
                        <p:par>
                          <p:cTn id="77" fill="hold">
                            <p:stCondLst>
                              <p:cond delay="0"/>
                            </p:stCondLst>
                            <p:childTnLst>
                              <p:par>
                                <p:cTn id="78" presetID="1" presetClass="entr" presetSubtype="0" fill="hold" nodeType="clickEffect">
                                  <p:stCondLst>
                                    <p:cond delay="0"/>
                                  </p:stCondLst>
                                  <p:childTnLst>
                                    <p:set>
                                      <p:cBhvr>
                                        <p:cTn id="79" dur="1" fill="hold">
                                          <p:stCondLst>
                                            <p:cond delay="0"/>
                                          </p:stCondLst>
                                        </p:cTn>
                                        <p:tgtEl>
                                          <p:spTgt spid="33"/>
                                        </p:tgtEl>
                                        <p:attrNameLst>
                                          <p:attrName>style.visibility</p:attrName>
                                        </p:attrNameLst>
                                      </p:cBhvr>
                                      <p:to>
                                        <p:strVal val="visible"/>
                                      </p:to>
                                    </p:set>
                                  </p:childTnLst>
                                </p:cTn>
                              </p:par>
                            </p:childTnLst>
                          </p:cTn>
                        </p:par>
                      </p:childTnLst>
                    </p:cTn>
                  </p:par>
                  <p:par>
                    <p:cTn id="80" fill="hold">
                      <p:stCondLst>
                        <p:cond delay="indefinite"/>
                      </p:stCondLst>
                      <p:childTnLst>
                        <p:par>
                          <p:cTn id="81" fill="hold">
                            <p:stCondLst>
                              <p:cond delay="0"/>
                            </p:stCondLst>
                            <p:childTnLst>
                              <p:par>
                                <p:cTn id="82" presetID="63" presetClass="path" presetSubtype="0" accel="50000" decel="50000" fill="hold" nodeType="clickEffect">
                                  <p:stCondLst>
                                    <p:cond delay="0"/>
                                  </p:stCondLst>
                                  <p:childTnLst>
                                    <p:animMotion origin="layout" path="M -0.15 -1.60962E-6 L 0.1 -1.60962E-6 " pathEditMode="relative" rAng="0" ptsTypes="AA">
                                      <p:cBhvr>
                                        <p:cTn id="83" dur="2000" fill="hold"/>
                                        <p:tgtEl>
                                          <p:spTgt spid="33"/>
                                        </p:tgtEl>
                                        <p:attrNameLst>
                                          <p:attrName>ppt_x</p:attrName>
                                          <p:attrName>ppt_y</p:attrName>
                                        </p:attrNameLst>
                                      </p:cBhvr>
                                      <p:rCtr x="125"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animBg="1"/>
      <p:bldP spid="6" grpId="0" animBg="1"/>
      <p:bldP spid="7" grpId="0" animBg="1"/>
      <p:bldP spid="8" grpId="0" animBg="1"/>
      <p:bldP spid="9" grpId="0" animBg="1"/>
      <p:bldP spid="10" grpId="0" animBg="1"/>
      <p:bldP spid="24" grpId="0" animBg="1"/>
      <p:bldP spid="25" grpId="0" animBg="1"/>
      <p:bldP spid="3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2819400" y="304800"/>
            <a:ext cx="6324600" cy="533400"/>
          </a:xfrm>
        </p:spPr>
        <p:txBody>
          <a:bodyPr/>
          <a:lstStyle/>
          <a:p>
            <a:pPr algn="ctr"/>
            <a:r>
              <a:rPr lang="bn-BD" dirty="0" smtClean="0">
                <a:latin typeface="NikoshBAN" pitchFamily="2" charset="0"/>
                <a:cs typeface="NikoshBAN" pitchFamily="2" charset="0"/>
              </a:rPr>
              <a:t>ডেটা কমিউনিকেশন </a:t>
            </a:r>
            <a:endParaRPr lang="en-US" dirty="0">
              <a:latin typeface="NikoshBAN" pitchFamily="2" charset="0"/>
              <a:cs typeface="NikoshBAN" pitchFamily="2" charset="0"/>
            </a:endParaRPr>
          </a:p>
        </p:txBody>
      </p:sp>
      <p:pic>
        <p:nvPicPr>
          <p:cNvPr id="5" name="Picture 7" descr="C:\Program Files\Microsoft Office\MEDIA\CAGCAT10\j0300520.gif"/>
          <p:cNvPicPr>
            <a:picLocks noChangeAspect="1" noChangeArrowheads="1" noCrop="1"/>
          </p:cNvPicPr>
          <p:nvPr/>
        </p:nvPicPr>
        <p:blipFill>
          <a:blip r:embed="rId2"/>
          <a:srcRect/>
          <a:stretch>
            <a:fillRect/>
          </a:stretch>
        </p:blipFill>
        <p:spPr bwMode="auto">
          <a:xfrm>
            <a:off x="3818965" y="1295400"/>
            <a:ext cx="952500" cy="819150"/>
          </a:xfrm>
          <a:prstGeom prst="rect">
            <a:avLst/>
          </a:prstGeom>
          <a:noFill/>
        </p:spPr>
      </p:pic>
      <p:grpSp>
        <p:nvGrpSpPr>
          <p:cNvPr id="10" name="Group 9"/>
          <p:cNvGrpSpPr/>
          <p:nvPr/>
        </p:nvGrpSpPr>
        <p:grpSpPr>
          <a:xfrm>
            <a:off x="900953" y="1524000"/>
            <a:ext cx="1204443" cy="1611578"/>
            <a:chOff x="990600" y="2506196"/>
            <a:chExt cx="1352550" cy="1809750"/>
          </a:xfrm>
        </p:grpSpPr>
        <p:sp>
          <p:nvSpPr>
            <p:cNvPr id="8" name="Document"/>
            <p:cNvSpPr>
              <a:spLocks noEditPoints="1" noChangeArrowheads="1"/>
            </p:cNvSpPr>
            <p:nvPr/>
          </p:nvSpPr>
          <p:spPr bwMode="auto">
            <a:xfrm>
              <a:off x="990600" y="2506196"/>
              <a:ext cx="1352550" cy="1809750"/>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US"/>
            </a:p>
          </p:txBody>
        </p:sp>
        <p:sp>
          <p:nvSpPr>
            <p:cNvPr id="9" name="TextBox 8"/>
            <p:cNvSpPr txBox="1"/>
            <p:nvPr/>
          </p:nvSpPr>
          <p:spPr>
            <a:xfrm>
              <a:off x="1143000" y="2762071"/>
              <a:ext cx="1123950" cy="1200329"/>
            </a:xfrm>
            <a:prstGeom prst="rect">
              <a:avLst/>
            </a:prstGeom>
            <a:noFill/>
          </p:spPr>
          <p:txBody>
            <a:bodyPr wrap="square" rtlCol="0">
              <a:spAutoFit/>
            </a:bodyPr>
            <a:lstStyle/>
            <a:p>
              <a:r>
                <a:rPr lang="en-US" dirty="0" smtClean="0">
                  <a:solidFill>
                    <a:schemeClr val="tx2"/>
                  </a:solidFill>
                </a:rPr>
                <a:t>Step 1:</a:t>
              </a:r>
            </a:p>
            <a:p>
              <a:r>
                <a:rPr lang="en-US" dirty="0" smtClean="0">
                  <a:solidFill>
                    <a:schemeClr val="tx2"/>
                  </a:solidFill>
                </a:rPr>
                <a:t>Step 2:</a:t>
              </a:r>
            </a:p>
            <a:p>
              <a:r>
                <a:rPr lang="en-US" dirty="0" smtClean="0">
                  <a:solidFill>
                    <a:schemeClr val="tx2"/>
                  </a:solidFill>
                </a:rPr>
                <a:t>Step 3:</a:t>
              </a:r>
            </a:p>
            <a:p>
              <a:r>
                <a:rPr lang="en-US" dirty="0" smtClean="0">
                  <a:solidFill>
                    <a:schemeClr val="tx2"/>
                  </a:solidFill>
                </a:rPr>
                <a:t>………</a:t>
              </a:r>
              <a:endParaRPr lang="en-US" dirty="0">
                <a:solidFill>
                  <a:schemeClr val="tx2"/>
                </a:solidFill>
              </a:endParaRPr>
            </a:p>
          </p:txBody>
        </p:sp>
      </p:grpSp>
      <p:grpSp>
        <p:nvGrpSpPr>
          <p:cNvPr id="15" name="Group 14"/>
          <p:cNvGrpSpPr/>
          <p:nvPr/>
        </p:nvGrpSpPr>
        <p:grpSpPr>
          <a:xfrm>
            <a:off x="6705600" y="1524000"/>
            <a:ext cx="1204443" cy="1611578"/>
            <a:chOff x="990600" y="2506196"/>
            <a:chExt cx="1352550" cy="1809750"/>
          </a:xfrm>
        </p:grpSpPr>
        <p:sp>
          <p:nvSpPr>
            <p:cNvPr id="16" name="Document"/>
            <p:cNvSpPr>
              <a:spLocks noEditPoints="1" noChangeArrowheads="1"/>
            </p:cNvSpPr>
            <p:nvPr/>
          </p:nvSpPr>
          <p:spPr bwMode="auto">
            <a:xfrm>
              <a:off x="990600" y="2506196"/>
              <a:ext cx="1352550" cy="1809750"/>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US"/>
            </a:p>
          </p:txBody>
        </p:sp>
        <p:sp>
          <p:nvSpPr>
            <p:cNvPr id="17" name="TextBox 16"/>
            <p:cNvSpPr txBox="1"/>
            <p:nvPr/>
          </p:nvSpPr>
          <p:spPr>
            <a:xfrm>
              <a:off x="1143000" y="2762071"/>
              <a:ext cx="1123950" cy="1200329"/>
            </a:xfrm>
            <a:prstGeom prst="rect">
              <a:avLst/>
            </a:prstGeom>
            <a:noFill/>
          </p:spPr>
          <p:txBody>
            <a:bodyPr wrap="square" rtlCol="0">
              <a:spAutoFit/>
            </a:bodyPr>
            <a:lstStyle/>
            <a:p>
              <a:r>
                <a:rPr lang="en-US" dirty="0" smtClean="0">
                  <a:solidFill>
                    <a:schemeClr val="tx2"/>
                  </a:solidFill>
                </a:rPr>
                <a:t>Step 1:</a:t>
              </a:r>
            </a:p>
            <a:p>
              <a:r>
                <a:rPr lang="en-US" dirty="0" smtClean="0">
                  <a:solidFill>
                    <a:schemeClr val="tx2"/>
                  </a:solidFill>
                </a:rPr>
                <a:t>Step 2:</a:t>
              </a:r>
            </a:p>
            <a:p>
              <a:r>
                <a:rPr lang="en-US" dirty="0" smtClean="0">
                  <a:solidFill>
                    <a:schemeClr val="tx2"/>
                  </a:solidFill>
                </a:rPr>
                <a:t>Step 3:</a:t>
              </a:r>
            </a:p>
            <a:p>
              <a:r>
                <a:rPr lang="en-US" dirty="0" smtClean="0">
                  <a:solidFill>
                    <a:schemeClr val="tx2"/>
                  </a:solidFill>
                </a:rPr>
                <a:t>………</a:t>
              </a:r>
              <a:endParaRPr lang="en-US" dirty="0">
                <a:solidFill>
                  <a:schemeClr val="tx2"/>
                </a:solidFill>
              </a:endParaRPr>
            </a:p>
          </p:txBody>
        </p:sp>
      </p:grpSp>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8200" y="3429000"/>
            <a:ext cx="1828800" cy="1828800"/>
          </a:xfrm>
          <a:prstGeom prst="rect">
            <a:avLst/>
          </a:prstGeom>
        </p:spPr>
      </p:pic>
      <p:pic>
        <p:nvPicPr>
          <p:cNvPr id="19" name="Picture 1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00800" y="3429000"/>
            <a:ext cx="1828800" cy="1828800"/>
          </a:xfrm>
          <a:prstGeom prst="rect">
            <a:avLst/>
          </a:prstGeom>
        </p:spPr>
      </p:pic>
      <p:sp>
        <p:nvSpPr>
          <p:cNvPr id="18" name="TextBox 17"/>
          <p:cNvSpPr txBox="1"/>
          <p:nvPr/>
        </p:nvSpPr>
        <p:spPr>
          <a:xfrm>
            <a:off x="1036665" y="3429000"/>
            <a:ext cx="1401735" cy="381000"/>
          </a:xfrm>
          <a:prstGeom prst="rect">
            <a:avLst/>
          </a:prstGeom>
          <a:noFill/>
        </p:spPr>
        <p:txBody>
          <a:bodyPr wrap="square" rtlCol="0">
            <a:spAutoFit/>
          </a:bodyPr>
          <a:lstStyle/>
          <a:p>
            <a:pPr algn="ctr"/>
            <a:r>
              <a:rPr lang="en-US" b="1" dirty="0" smtClean="0">
                <a:solidFill>
                  <a:schemeClr val="tx2"/>
                </a:solidFill>
              </a:rPr>
              <a:t>Protocol</a:t>
            </a:r>
            <a:endParaRPr lang="en-US" b="1" dirty="0">
              <a:solidFill>
                <a:schemeClr val="tx2"/>
              </a:solidFill>
            </a:endParaRPr>
          </a:p>
        </p:txBody>
      </p:sp>
      <p:sp>
        <p:nvSpPr>
          <p:cNvPr id="21" name="TextBox 20"/>
          <p:cNvSpPr txBox="1"/>
          <p:nvPr/>
        </p:nvSpPr>
        <p:spPr>
          <a:xfrm>
            <a:off x="6728012" y="3429000"/>
            <a:ext cx="1401735" cy="381000"/>
          </a:xfrm>
          <a:prstGeom prst="rect">
            <a:avLst/>
          </a:prstGeom>
          <a:noFill/>
        </p:spPr>
        <p:txBody>
          <a:bodyPr wrap="square" rtlCol="0">
            <a:spAutoFit/>
          </a:bodyPr>
          <a:lstStyle/>
          <a:p>
            <a:pPr algn="ctr"/>
            <a:r>
              <a:rPr lang="en-US" b="1" dirty="0" smtClean="0">
                <a:solidFill>
                  <a:schemeClr val="tx2"/>
                </a:solidFill>
              </a:rPr>
              <a:t>Protocol</a:t>
            </a:r>
            <a:endParaRPr lang="en-US" b="1" dirty="0">
              <a:solidFill>
                <a:schemeClr val="tx2"/>
              </a:solidFill>
            </a:endParaRPr>
          </a:p>
        </p:txBody>
      </p:sp>
      <p:sp>
        <p:nvSpPr>
          <p:cNvPr id="24" name="TextBox 23"/>
          <p:cNvSpPr txBox="1"/>
          <p:nvPr/>
        </p:nvSpPr>
        <p:spPr>
          <a:xfrm>
            <a:off x="1167895" y="5275729"/>
            <a:ext cx="1354360" cy="381000"/>
          </a:xfrm>
          <a:prstGeom prst="rect">
            <a:avLst/>
          </a:prstGeom>
          <a:noFill/>
          <a:ln w="19050">
            <a:solidFill>
              <a:schemeClr val="tx1"/>
            </a:solidFill>
          </a:ln>
        </p:spPr>
        <p:txBody>
          <a:bodyPr wrap="square" rtlCol="0">
            <a:spAutoFit/>
          </a:bodyPr>
          <a:lstStyle/>
          <a:p>
            <a:pPr algn="ctr"/>
            <a:r>
              <a:rPr lang="en-US" b="1" dirty="0" smtClean="0">
                <a:solidFill>
                  <a:schemeClr val="tx2"/>
                </a:solidFill>
              </a:rPr>
              <a:t>Sender</a:t>
            </a:r>
            <a:endParaRPr lang="en-US" b="1" dirty="0"/>
          </a:p>
        </p:txBody>
      </p:sp>
      <p:sp>
        <p:nvSpPr>
          <p:cNvPr id="25" name="TextBox 24"/>
          <p:cNvSpPr txBox="1"/>
          <p:nvPr/>
        </p:nvSpPr>
        <p:spPr>
          <a:xfrm>
            <a:off x="6841312" y="5275729"/>
            <a:ext cx="1354360" cy="381000"/>
          </a:xfrm>
          <a:prstGeom prst="rect">
            <a:avLst/>
          </a:prstGeom>
          <a:noFill/>
          <a:ln w="19050">
            <a:solidFill>
              <a:schemeClr val="tx1"/>
            </a:solidFill>
          </a:ln>
        </p:spPr>
        <p:txBody>
          <a:bodyPr wrap="square" rtlCol="0">
            <a:spAutoFit/>
          </a:bodyPr>
          <a:lstStyle/>
          <a:p>
            <a:pPr algn="ctr"/>
            <a:r>
              <a:rPr lang="en-US" b="1" dirty="0" smtClean="0">
                <a:solidFill>
                  <a:schemeClr val="tx2"/>
                </a:solidFill>
              </a:rPr>
              <a:t>Receiver</a:t>
            </a:r>
            <a:endParaRPr lang="en-US" b="1" dirty="0"/>
          </a:p>
        </p:txBody>
      </p:sp>
      <p:cxnSp>
        <p:nvCxnSpPr>
          <p:cNvPr id="27" name="Straight Connector 26"/>
          <p:cNvCxnSpPr/>
          <p:nvPr/>
        </p:nvCxnSpPr>
        <p:spPr>
          <a:xfrm>
            <a:off x="2743200" y="4572000"/>
            <a:ext cx="35052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3698948" y="4648200"/>
            <a:ext cx="1401735" cy="461665"/>
          </a:xfrm>
          <a:prstGeom prst="rect">
            <a:avLst/>
          </a:prstGeom>
          <a:noFill/>
        </p:spPr>
        <p:txBody>
          <a:bodyPr wrap="square" rtlCol="0">
            <a:spAutoFit/>
          </a:bodyPr>
          <a:lstStyle/>
          <a:p>
            <a:pPr algn="ctr"/>
            <a:r>
              <a:rPr lang="en-US" sz="2400" b="1" dirty="0" smtClean="0">
                <a:solidFill>
                  <a:schemeClr val="tx2"/>
                </a:solidFill>
              </a:rPr>
              <a:t>Medium</a:t>
            </a:r>
            <a:endParaRPr lang="en-US" sz="2400" b="1" dirty="0"/>
          </a:p>
        </p:txBody>
      </p:sp>
      <p:grpSp>
        <p:nvGrpSpPr>
          <p:cNvPr id="2051" name="Group 2050"/>
          <p:cNvGrpSpPr/>
          <p:nvPr/>
        </p:nvGrpSpPr>
        <p:grpSpPr>
          <a:xfrm>
            <a:off x="3200400" y="3845858"/>
            <a:ext cx="2362200" cy="461665"/>
            <a:chOff x="3200400" y="3845858"/>
            <a:chExt cx="2362200" cy="461665"/>
          </a:xfrm>
        </p:grpSpPr>
        <p:sp>
          <p:nvSpPr>
            <p:cNvPr id="26" name="TextBox 25"/>
            <p:cNvSpPr txBox="1"/>
            <p:nvPr/>
          </p:nvSpPr>
          <p:spPr>
            <a:xfrm>
              <a:off x="3618034" y="3845858"/>
              <a:ext cx="1563565" cy="461665"/>
            </a:xfrm>
            <a:prstGeom prst="rect">
              <a:avLst/>
            </a:prstGeom>
            <a:noFill/>
            <a:ln w="19050">
              <a:solidFill>
                <a:schemeClr val="tx2"/>
              </a:solidFill>
            </a:ln>
          </p:spPr>
          <p:txBody>
            <a:bodyPr wrap="square" rtlCol="0">
              <a:spAutoFit/>
            </a:bodyPr>
            <a:lstStyle/>
            <a:p>
              <a:pPr algn="ctr"/>
              <a:r>
                <a:rPr lang="en-US" sz="2400" b="1" dirty="0" smtClean="0">
                  <a:solidFill>
                    <a:schemeClr val="tx2"/>
                  </a:solidFill>
                </a:rPr>
                <a:t>Message</a:t>
              </a:r>
              <a:endParaRPr lang="en-US" sz="2400" b="1" dirty="0"/>
            </a:p>
          </p:txBody>
        </p:sp>
        <p:cxnSp>
          <p:nvCxnSpPr>
            <p:cNvPr id="30" name="Straight Connector 29"/>
            <p:cNvCxnSpPr>
              <a:endCxn id="26" idx="1"/>
            </p:cNvCxnSpPr>
            <p:nvPr/>
          </p:nvCxnSpPr>
          <p:spPr>
            <a:xfrm>
              <a:off x="3200400" y="4076690"/>
              <a:ext cx="417634" cy="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048" name="Straight Arrow Connector 2047"/>
            <p:cNvCxnSpPr>
              <a:stCxn id="26" idx="3"/>
            </p:cNvCxnSpPr>
            <p:nvPr/>
          </p:nvCxnSpPr>
          <p:spPr>
            <a:xfrm flipV="1">
              <a:off x="5181599" y="4076690"/>
              <a:ext cx="381001" cy="1"/>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grpSp>
      <p:sp>
        <p:nvSpPr>
          <p:cNvPr id="2049" name="TextBox 2048"/>
          <p:cNvSpPr txBox="1"/>
          <p:nvPr/>
        </p:nvSpPr>
        <p:spPr>
          <a:xfrm>
            <a:off x="2037540" y="5943600"/>
            <a:ext cx="5125260" cy="461665"/>
          </a:xfrm>
          <a:prstGeom prst="rect">
            <a:avLst/>
          </a:prstGeom>
          <a:noFill/>
        </p:spPr>
        <p:txBody>
          <a:bodyPr wrap="square" rtlCol="0">
            <a:spAutoFit/>
          </a:bodyPr>
          <a:lstStyle/>
          <a:p>
            <a:pPr algn="ctr"/>
            <a:r>
              <a:rPr lang="bn-BD" sz="2400" dirty="0" smtClean="0">
                <a:solidFill>
                  <a:schemeClr val="tx2"/>
                </a:solidFill>
                <a:latin typeface="NikoshBAN" pitchFamily="2" charset="0"/>
                <a:cs typeface="NikoshBAN" pitchFamily="2" charset="0"/>
              </a:rPr>
              <a:t>ডেটা কমিউনিকেশন সিস্টেমের পাচঁটি উপাদান </a:t>
            </a:r>
            <a:endParaRPr lang="en-US" sz="2400" dirty="0">
              <a:solidFill>
                <a:schemeClr val="tx2"/>
              </a:solidFill>
              <a:latin typeface="NikoshBAN" pitchFamily="2" charset="0"/>
              <a:cs typeface="NikoshBAN" pitchFamily="2" charset="0"/>
            </a:endParaRPr>
          </a:p>
        </p:txBody>
      </p:sp>
    </p:spTree>
    <p:extLst>
      <p:ext uri="{BB962C8B-B14F-4D97-AF65-F5344CB8AC3E}">
        <p14:creationId xmlns:p14="http://schemas.microsoft.com/office/powerpoint/2010/main" val="1318621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fade">
                                      <p:cBhvr>
                                        <p:cTn id="10" dur="500"/>
                                        <p:tgtEl>
                                          <p:spTgt spid="15"/>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animEffect transition="in" filter="fade">
                                      <p:cBhvr>
                                        <p:cTn id="15" dur="500"/>
                                        <p:tgtEl>
                                          <p:spTgt spid="18"/>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21"/>
                                        </p:tgtEl>
                                        <p:attrNameLst>
                                          <p:attrName>style.visibility</p:attrName>
                                        </p:attrNameLst>
                                      </p:cBhvr>
                                      <p:to>
                                        <p:strVal val="visible"/>
                                      </p:to>
                                    </p:set>
                                    <p:animEffect transition="in" filter="fade">
                                      <p:cBhvr>
                                        <p:cTn id="18" dur="500"/>
                                        <p:tgtEl>
                                          <p:spTgt spid="21"/>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11"/>
                                        </p:tgtEl>
                                        <p:attrNameLst>
                                          <p:attrName>style.visibility</p:attrName>
                                        </p:attrNameLst>
                                      </p:cBhvr>
                                      <p:to>
                                        <p:strVal val="visible"/>
                                      </p:to>
                                    </p:set>
                                    <p:anim calcmode="lin" valueType="num">
                                      <p:cBhvr>
                                        <p:cTn id="23" dur="1000" fill="hold"/>
                                        <p:tgtEl>
                                          <p:spTgt spid="11"/>
                                        </p:tgtEl>
                                        <p:attrNameLst>
                                          <p:attrName>ppt_w</p:attrName>
                                        </p:attrNameLst>
                                      </p:cBhvr>
                                      <p:tavLst>
                                        <p:tav tm="0">
                                          <p:val>
                                            <p:fltVal val="0"/>
                                          </p:val>
                                        </p:tav>
                                        <p:tav tm="100000">
                                          <p:val>
                                            <p:strVal val="#ppt_w"/>
                                          </p:val>
                                        </p:tav>
                                      </p:tavLst>
                                    </p:anim>
                                    <p:anim calcmode="lin" valueType="num">
                                      <p:cBhvr>
                                        <p:cTn id="24" dur="1000" fill="hold"/>
                                        <p:tgtEl>
                                          <p:spTgt spid="11"/>
                                        </p:tgtEl>
                                        <p:attrNameLst>
                                          <p:attrName>ppt_h</p:attrName>
                                        </p:attrNameLst>
                                      </p:cBhvr>
                                      <p:tavLst>
                                        <p:tav tm="0">
                                          <p:val>
                                            <p:fltVal val="0"/>
                                          </p:val>
                                        </p:tav>
                                        <p:tav tm="100000">
                                          <p:val>
                                            <p:strVal val="#ppt_h"/>
                                          </p:val>
                                        </p:tav>
                                      </p:tavLst>
                                    </p:anim>
                                    <p:anim calcmode="lin" valueType="num">
                                      <p:cBhvr>
                                        <p:cTn id="25" dur="1000" fill="hold"/>
                                        <p:tgtEl>
                                          <p:spTgt spid="11"/>
                                        </p:tgtEl>
                                        <p:attrNameLst>
                                          <p:attrName>style.rotation</p:attrName>
                                        </p:attrNameLst>
                                      </p:cBhvr>
                                      <p:tavLst>
                                        <p:tav tm="0">
                                          <p:val>
                                            <p:fltVal val="90"/>
                                          </p:val>
                                        </p:tav>
                                        <p:tav tm="100000">
                                          <p:val>
                                            <p:fltVal val="0"/>
                                          </p:val>
                                        </p:tav>
                                      </p:tavLst>
                                    </p:anim>
                                    <p:animEffect transition="in" filter="fade">
                                      <p:cBhvr>
                                        <p:cTn id="26" dur="1000"/>
                                        <p:tgtEl>
                                          <p:spTgt spid="11"/>
                                        </p:tgtEl>
                                      </p:cBhvr>
                                    </p:animEffect>
                                  </p:childTnLst>
                                </p:cTn>
                              </p:par>
                              <p:par>
                                <p:cTn id="27" presetID="31" presetClass="entr" presetSubtype="0" fill="hold" grpId="0" nodeType="withEffect">
                                  <p:stCondLst>
                                    <p:cond delay="0"/>
                                  </p:stCondLst>
                                  <p:childTnLst>
                                    <p:set>
                                      <p:cBhvr>
                                        <p:cTn id="28" dur="1" fill="hold">
                                          <p:stCondLst>
                                            <p:cond delay="0"/>
                                          </p:stCondLst>
                                        </p:cTn>
                                        <p:tgtEl>
                                          <p:spTgt spid="24"/>
                                        </p:tgtEl>
                                        <p:attrNameLst>
                                          <p:attrName>style.visibility</p:attrName>
                                        </p:attrNameLst>
                                      </p:cBhvr>
                                      <p:to>
                                        <p:strVal val="visible"/>
                                      </p:to>
                                    </p:set>
                                    <p:anim calcmode="lin" valueType="num">
                                      <p:cBhvr>
                                        <p:cTn id="29" dur="1000" fill="hold"/>
                                        <p:tgtEl>
                                          <p:spTgt spid="24"/>
                                        </p:tgtEl>
                                        <p:attrNameLst>
                                          <p:attrName>ppt_w</p:attrName>
                                        </p:attrNameLst>
                                      </p:cBhvr>
                                      <p:tavLst>
                                        <p:tav tm="0">
                                          <p:val>
                                            <p:fltVal val="0"/>
                                          </p:val>
                                        </p:tav>
                                        <p:tav tm="100000">
                                          <p:val>
                                            <p:strVal val="#ppt_w"/>
                                          </p:val>
                                        </p:tav>
                                      </p:tavLst>
                                    </p:anim>
                                    <p:anim calcmode="lin" valueType="num">
                                      <p:cBhvr>
                                        <p:cTn id="30" dur="1000" fill="hold"/>
                                        <p:tgtEl>
                                          <p:spTgt spid="24"/>
                                        </p:tgtEl>
                                        <p:attrNameLst>
                                          <p:attrName>ppt_h</p:attrName>
                                        </p:attrNameLst>
                                      </p:cBhvr>
                                      <p:tavLst>
                                        <p:tav tm="0">
                                          <p:val>
                                            <p:fltVal val="0"/>
                                          </p:val>
                                        </p:tav>
                                        <p:tav tm="100000">
                                          <p:val>
                                            <p:strVal val="#ppt_h"/>
                                          </p:val>
                                        </p:tav>
                                      </p:tavLst>
                                    </p:anim>
                                    <p:anim calcmode="lin" valueType="num">
                                      <p:cBhvr>
                                        <p:cTn id="31" dur="1000" fill="hold"/>
                                        <p:tgtEl>
                                          <p:spTgt spid="24"/>
                                        </p:tgtEl>
                                        <p:attrNameLst>
                                          <p:attrName>style.rotation</p:attrName>
                                        </p:attrNameLst>
                                      </p:cBhvr>
                                      <p:tavLst>
                                        <p:tav tm="0">
                                          <p:val>
                                            <p:fltVal val="90"/>
                                          </p:val>
                                        </p:tav>
                                        <p:tav tm="100000">
                                          <p:val>
                                            <p:fltVal val="0"/>
                                          </p:val>
                                        </p:tav>
                                      </p:tavLst>
                                    </p:anim>
                                    <p:animEffect transition="in" filter="fade">
                                      <p:cBhvr>
                                        <p:cTn id="32" dur="1000"/>
                                        <p:tgtEl>
                                          <p:spTgt spid="24"/>
                                        </p:tgtEl>
                                      </p:cBhvr>
                                    </p:animEffec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051"/>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7"/>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9"/>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23" presetClass="entr" presetSubtype="16" fill="hold" grpId="1" nodeType="clickEffect">
                                  <p:stCondLst>
                                    <p:cond delay="0"/>
                                  </p:stCondLst>
                                  <p:childTnLst>
                                    <p:set>
                                      <p:cBhvr>
                                        <p:cTn id="44" dur="1" fill="hold">
                                          <p:stCondLst>
                                            <p:cond delay="0"/>
                                          </p:stCondLst>
                                        </p:cTn>
                                        <p:tgtEl>
                                          <p:spTgt spid="21"/>
                                        </p:tgtEl>
                                        <p:attrNameLst>
                                          <p:attrName>style.visibility</p:attrName>
                                        </p:attrNameLst>
                                      </p:cBhvr>
                                      <p:to>
                                        <p:strVal val="visible"/>
                                      </p:to>
                                    </p:set>
                                    <p:anim calcmode="lin" valueType="num">
                                      <p:cBhvr>
                                        <p:cTn id="45" dur="500" fill="hold"/>
                                        <p:tgtEl>
                                          <p:spTgt spid="21"/>
                                        </p:tgtEl>
                                        <p:attrNameLst>
                                          <p:attrName>ppt_w</p:attrName>
                                        </p:attrNameLst>
                                      </p:cBhvr>
                                      <p:tavLst>
                                        <p:tav tm="0">
                                          <p:val>
                                            <p:fltVal val="0"/>
                                          </p:val>
                                        </p:tav>
                                        <p:tav tm="100000">
                                          <p:val>
                                            <p:strVal val="#ppt_w"/>
                                          </p:val>
                                        </p:tav>
                                      </p:tavLst>
                                    </p:anim>
                                    <p:anim calcmode="lin" valueType="num">
                                      <p:cBhvr>
                                        <p:cTn id="46" dur="500" fill="hold"/>
                                        <p:tgtEl>
                                          <p:spTgt spid="21"/>
                                        </p:tgtEl>
                                        <p:attrNameLst>
                                          <p:attrName>ppt_h</p:attrName>
                                        </p:attrNameLst>
                                      </p:cBhvr>
                                      <p:tavLst>
                                        <p:tav tm="0">
                                          <p:val>
                                            <p:fltVal val="0"/>
                                          </p:val>
                                        </p:tav>
                                        <p:tav tm="100000">
                                          <p:val>
                                            <p:strVal val="#ppt_h"/>
                                          </p:val>
                                        </p:tav>
                                      </p:tavLst>
                                    </p:anim>
                                  </p:childTnLst>
                                </p:cTn>
                              </p:par>
                              <p:par>
                                <p:cTn id="47" presetID="23" presetClass="entr" presetSubtype="16" fill="hold" nodeType="withEffect">
                                  <p:stCondLst>
                                    <p:cond delay="0"/>
                                  </p:stCondLst>
                                  <p:childTnLst>
                                    <p:set>
                                      <p:cBhvr>
                                        <p:cTn id="48" dur="1" fill="hold">
                                          <p:stCondLst>
                                            <p:cond delay="0"/>
                                          </p:stCondLst>
                                        </p:cTn>
                                        <p:tgtEl>
                                          <p:spTgt spid="19"/>
                                        </p:tgtEl>
                                        <p:attrNameLst>
                                          <p:attrName>style.visibility</p:attrName>
                                        </p:attrNameLst>
                                      </p:cBhvr>
                                      <p:to>
                                        <p:strVal val="visible"/>
                                      </p:to>
                                    </p:set>
                                    <p:anim calcmode="lin" valueType="num">
                                      <p:cBhvr>
                                        <p:cTn id="49" dur="500" fill="hold"/>
                                        <p:tgtEl>
                                          <p:spTgt spid="19"/>
                                        </p:tgtEl>
                                        <p:attrNameLst>
                                          <p:attrName>ppt_w</p:attrName>
                                        </p:attrNameLst>
                                      </p:cBhvr>
                                      <p:tavLst>
                                        <p:tav tm="0">
                                          <p:val>
                                            <p:fltVal val="0"/>
                                          </p:val>
                                        </p:tav>
                                        <p:tav tm="100000">
                                          <p:val>
                                            <p:strVal val="#ppt_w"/>
                                          </p:val>
                                        </p:tav>
                                      </p:tavLst>
                                    </p:anim>
                                    <p:anim calcmode="lin" valueType="num">
                                      <p:cBhvr>
                                        <p:cTn id="50" dur="500" fill="hold"/>
                                        <p:tgtEl>
                                          <p:spTgt spid="19"/>
                                        </p:tgtEl>
                                        <p:attrNameLst>
                                          <p:attrName>ppt_h</p:attrName>
                                        </p:attrNameLst>
                                      </p:cBhvr>
                                      <p:tavLst>
                                        <p:tav tm="0">
                                          <p:val>
                                            <p:fltVal val="0"/>
                                          </p:val>
                                        </p:tav>
                                        <p:tav tm="100000">
                                          <p:val>
                                            <p:strVal val="#ppt_h"/>
                                          </p:val>
                                        </p:tav>
                                      </p:tavLst>
                                    </p:anim>
                                  </p:childTnLst>
                                </p:cTn>
                              </p:par>
                              <p:par>
                                <p:cTn id="51" presetID="23" presetClass="entr" presetSubtype="16" fill="hold" grpId="0" nodeType="withEffect">
                                  <p:stCondLst>
                                    <p:cond delay="0"/>
                                  </p:stCondLst>
                                  <p:childTnLst>
                                    <p:set>
                                      <p:cBhvr>
                                        <p:cTn id="52" dur="1" fill="hold">
                                          <p:stCondLst>
                                            <p:cond delay="0"/>
                                          </p:stCondLst>
                                        </p:cTn>
                                        <p:tgtEl>
                                          <p:spTgt spid="25"/>
                                        </p:tgtEl>
                                        <p:attrNameLst>
                                          <p:attrName>style.visibility</p:attrName>
                                        </p:attrNameLst>
                                      </p:cBhvr>
                                      <p:to>
                                        <p:strVal val="visible"/>
                                      </p:to>
                                    </p:set>
                                    <p:anim calcmode="lin" valueType="num">
                                      <p:cBhvr>
                                        <p:cTn id="53" dur="500" fill="hold"/>
                                        <p:tgtEl>
                                          <p:spTgt spid="25"/>
                                        </p:tgtEl>
                                        <p:attrNameLst>
                                          <p:attrName>ppt_w</p:attrName>
                                        </p:attrNameLst>
                                      </p:cBhvr>
                                      <p:tavLst>
                                        <p:tav tm="0">
                                          <p:val>
                                            <p:fltVal val="0"/>
                                          </p:val>
                                        </p:tav>
                                        <p:tav tm="100000">
                                          <p:val>
                                            <p:strVal val="#ppt_w"/>
                                          </p:val>
                                        </p:tav>
                                      </p:tavLst>
                                    </p:anim>
                                    <p:anim calcmode="lin" valueType="num">
                                      <p:cBhvr>
                                        <p:cTn id="54" dur="500" fill="hold"/>
                                        <p:tgtEl>
                                          <p:spTgt spid="25"/>
                                        </p:tgtEl>
                                        <p:attrNameLst>
                                          <p:attrName>ppt_h</p:attrName>
                                        </p:attrNameLst>
                                      </p:cBhvr>
                                      <p:tavLst>
                                        <p:tav tm="0">
                                          <p:val>
                                            <p:fltVal val="0"/>
                                          </p:val>
                                        </p:tav>
                                        <p:tav tm="100000">
                                          <p:val>
                                            <p:strVal val="#ppt_h"/>
                                          </p:val>
                                        </p:tav>
                                      </p:tavLst>
                                    </p:anim>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0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21" grpId="0"/>
      <p:bldP spid="21" grpId="1"/>
      <p:bldP spid="24" grpId="0" animBg="1"/>
      <p:bldP spid="25" grpId="0" animBg="1"/>
      <p:bldP spid="29" grpId="0"/>
      <p:bldP spid="2049" grpId="0"/>
    </p:bldLst>
  </p:timing>
</p:sld>
</file>

<file path=ppt/theme/theme1.xml><?xml version="1.0" encoding="utf-8"?>
<a:theme xmlns:a="http://schemas.openxmlformats.org/drawingml/2006/main" name="Sample presentation slides(2)">
  <a:themeElements>
    <a:clrScheme name="ms01_1 1">
      <a:dk1>
        <a:srgbClr val="1D528D"/>
      </a:dk1>
      <a:lt1>
        <a:srgbClr val="FFFFFF"/>
      </a:lt1>
      <a:dk2>
        <a:srgbClr val="000000"/>
      </a:dk2>
      <a:lt2>
        <a:srgbClr val="B2B2B2"/>
      </a:lt2>
      <a:accent1>
        <a:srgbClr val="2D6BC7"/>
      </a:accent1>
      <a:accent2>
        <a:srgbClr val="FF9900"/>
      </a:accent2>
      <a:accent3>
        <a:srgbClr val="FFFFFF"/>
      </a:accent3>
      <a:accent4>
        <a:srgbClr val="174578"/>
      </a:accent4>
      <a:accent5>
        <a:srgbClr val="ADBAE0"/>
      </a:accent5>
      <a:accent6>
        <a:srgbClr val="E78A00"/>
      </a:accent6>
      <a:hlink>
        <a:srgbClr val="9999FF"/>
      </a:hlink>
      <a:folHlink>
        <a:srgbClr val="969696"/>
      </a:folHlink>
    </a:clrScheme>
    <a:fontScheme name="ms01_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s01_1 1">
        <a:dk1>
          <a:srgbClr val="1D528D"/>
        </a:dk1>
        <a:lt1>
          <a:srgbClr val="FFFFFF"/>
        </a:lt1>
        <a:dk2>
          <a:srgbClr val="000000"/>
        </a:dk2>
        <a:lt2>
          <a:srgbClr val="B2B2B2"/>
        </a:lt2>
        <a:accent1>
          <a:srgbClr val="2D6BC7"/>
        </a:accent1>
        <a:accent2>
          <a:srgbClr val="FF9900"/>
        </a:accent2>
        <a:accent3>
          <a:srgbClr val="FFFFFF"/>
        </a:accent3>
        <a:accent4>
          <a:srgbClr val="174578"/>
        </a:accent4>
        <a:accent5>
          <a:srgbClr val="ADBAE0"/>
        </a:accent5>
        <a:accent6>
          <a:srgbClr val="E78A00"/>
        </a:accent6>
        <a:hlink>
          <a:srgbClr val="9999FF"/>
        </a:hlink>
        <a:folHlink>
          <a:srgbClr val="969696"/>
        </a:folHlink>
      </a:clrScheme>
      <a:clrMap bg1="lt1" tx1="dk1" bg2="lt2" tx2="dk2" accent1="accent1" accent2="accent2" accent3="accent3" accent4="accent4" accent5="accent5" accent6="accent6" hlink="hlink" folHlink="folHlink"/>
    </a:extraClrScheme>
    <a:extraClrScheme>
      <a:clrScheme name="ms01_1 2">
        <a:dk1>
          <a:srgbClr val="808080"/>
        </a:dk1>
        <a:lt1>
          <a:srgbClr val="FFFFFF"/>
        </a:lt1>
        <a:dk2>
          <a:srgbClr val="000000"/>
        </a:dk2>
        <a:lt2>
          <a:srgbClr val="B2B2B2"/>
        </a:lt2>
        <a:accent1>
          <a:srgbClr val="058089"/>
        </a:accent1>
        <a:accent2>
          <a:srgbClr val="66BE0E"/>
        </a:accent2>
        <a:accent3>
          <a:srgbClr val="FFFFFF"/>
        </a:accent3>
        <a:accent4>
          <a:srgbClr val="6C6C6C"/>
        </a:accent4>
        <a:accent5>
          <a:srgbClr val="AAC0C4"/>
        </a:accent5>
        <a:accent6>
          <a:srgbClr val="5CAC0C"/>
        </a:accent6>
        <a:hlink>
          <a:srgbClr val="2CA9D0"/>
        </a:hlink>
        <a:folHlink>
          <a:srgbClr val="4841D9"/>
        </a:folHlink>
      </a:clrScheme>
      <a:clrMap bg1="lt1" tx1="dk1" bg2="lt2" tx2="dk2" accent1="accent1" accent2="accent2" accent3="accent3" accent4="accent4" accent5="accent5" accent6="accent6" hlink="hlink" folHlink="folHlink"/>
    </a:extraClrScheme>
    <a:extraClrScheme>
      <a:clrScheme name="ms01_1 3">
        <a:dk1>
          <a:srgbClr val="1D528D"/>
        </a:dk1>
        <a:lt1>
          <a:srgbClr val="FFFFFF"/>
        </a:lt1>
        <a:dk2>
          <a:srgbClr val="000000"/>
        </a:dk2>
        <a:lt2>
          <a:srgbClr val="CACACA"/>
        </a:lt2>
        <a:accent1>
          <a:srgbClr val="0099CC"/>
        </a:accent1>
        <a:accent2>
          <a:srgbClr val="8BC84E"/>
        </a:accent2>
        <a:accent3>
          <a:srgbClr val="FFFFFF"/>
        </a:accent3>
        <a:accent4>
          <a:srgbClr val="174578"/>
        </a:accent4>
        <a:accent5>
          <a:srgbClr val="AACAE2"/>
        </a:accent5>
        <a:accent6>
          <a:srgbClr val="7DB546"/>
        </a:accent6>
        <a:hlink>
          <a:srgbClr val="6E81E0"/>
        </a:hlink>
        <a:folHlink>
          <a:srgbClr val="0099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Sample presentation slides(2)</Template>
  <TotalTime>408</TotalTime>
  <Words>209</Words>
  <Application>Microsoft Office PowerPoint</Application>
  <PresentationFormat>On-screen Show (4:3)</PresentationFormat>
  <Paragraphs>54</Paragraphs>
  <Slides>7</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7</vt:i4>
      </vt:variant>
    </vt:vector>
  </HeadingPairs>
  <TitlesOfParts>
    <vt:vector size="9" baseType="lpstr">
      <vt:lpstr>Sample presentation slides(2)</vt:lpstr>
      <vt:lpstr>Image</vt:lpstr>
      <vt:lpstr>PowerPoint Presentation</vt:lpstr>
      <vt:lpstr>PowerPoint Presentation</vt:lpstr>
      <vt:lpstr>ডেটা কমিউনিকেশন </vt:lpstr>
      <vt:lpstr>ডেটা কমিউনিকেশন </vt:lpstr>
      <vt:lpstr>ডেটা কমিউনিকেশন </vt:lpstr>
      <vt:lpstr>ডেটা কমিউনিকেশন </vt:lpstr>
      <vt:lpstr>ডেটা কমিউনিকেশন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Click to add title</dc:title>
  <dc:creator>Tara</dc:creator>
  <cp:lastModifiedBy>Tara</cp:lastModifiedBy>
  <cp:revision>50</cp:revision>
  <dcterms:created xsi:type="dcterms:W3CDTF">2013-03-03T13:50:42Z</dcterms:created>
  <dcterms:modified xsi:type="dcterms:W3CDTF">2013-03-24T16:01:53Z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TC011368021033</vt:lpwstr>
  </property>
</Properties>
</file>